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0"/>
  </p:notesMasterIdLst>
  <p:sldIdLst>
    <p:sldId id="284" r:id="rId2"/>
    <p:sldId id="258" r:id="rId3"/>
    <p:sldId id="259" r:id="rId4"/>
    <p:sldId id="261" r:id="rId5"/>
    <p:sldId id="263" r:id="rId6"/>
    <p:sldId id="26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9" r:id="rId21"/>
    <p:sldId id="300" r:id="rId22"/>
    <p:sldId id="298" r:id="rId23"/>
    <p:sldId id="301" r:id="rId24"/>
    <p:sldId id="268" r:id="rId25"/>
    <p:sldId id="278" r:id="rId26"/>
    <p:sldId id="281" r:id="rId27"/>
    <p:sldId id="282" r:id="rId28"/>
    <p:sldId id="283" r:id="rId29"/>
  </p:sldIdLst>
  <p:sldSz cx="9144000" cy="5143500" type="screen16x9"/>
  <p:notesSz cx="6858000" cy="9144000"/>
  <p:embeddedFontLst>
    <p:embeddedFont>
      <p:font typeface="Barlow" charset="0"/>
      <p:regular r:id="rId31"/>
      <p:bold r:id="rId32"/>
      <p:italic r:id="rId33"/>
      <p:boldItalic r:id="rId34"/>
    </p:embeddedFont>
    <p:embeddedFont>
      <p:font typeface="Raleway SemiBold" charset="0"/>
      <p:regular r:id="rId35"/>
      <p:bold r:id="rId36"/>
      <p:italic r:id="rId37"/>
      <p:boldItalic r:id="rId38"/>
    </p:embeddedFont>
    <p:embeddedFont>
      <p:font typeface="Calibri" pitchFamily="34" charset="0"/>
      <p:regular r:id="rId39"/>
      <p:bold r:id="rId40"/>
      <p:italic r:id="rId41"/>
      <p:boldItalic r:id="rId42"/>
    </p:embeddedFont>
    <p:embeddedFont>
      <p:font typeface="Barlow Light" charset="0"/>
      <p:regular r:id="rId43"/>
      <p:bold r:id="rId44"/>
      <p:italic r:id="rId45"/>
      <p:boldItalic r:id="rId46"/>
    </p:embeddedFont>
    <p:embeddedFont>
      <p:font typeface="Montserrat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2F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B132D86-7B8A-4453-80D3-AE86641C07EE}">
  <a:tblStyle styleId="{9B132D86-7B8A-4453-80D3-AE86641C07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652" autoAdjust="0"/>
  </p:normalViewPr>
  <p:slideViewPr>
    <p:cSldViewPr>
      <p:cViewPr>
        <p:scale>
          <a:sx n="120" d="100"/>
          <a:sy n="120" d="100"/>
        </p:scale>
        <p:origin x="-365" y="-2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186755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5" name="Google Shape;2225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70b9f856d4_0_3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70b9f856d4_0_3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5" name="Google Shape;4405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6" name="Google Shape;4406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D:\psd technical hub\remote campus\banner1.png"/>
          <p:cNvPicPr>
            <a:picLocks noChangeAspect="1" noChangeArrowheads="1"/>
          </p:cNvPicPr>
          <p:nvPr userDrawn="1"/>
        </p:nvPicPr>
        <p:blipFill>
          <a:blip r:embed="rId2"/>
          <a:stretch>
            <a:fillRect/>
          </a:stretch>
        </p:blipFill>
        <p:spPr bwMode="auto">
          <a:xfrm>
            <a:off x="0" y="775"/>
            <a:ext cx="9144000" cy="5143500"/>
          </a:xfrm>
          <a:prstGeom prst="rect">
            <a:avLst/>
          </a:prstGeom>
          <a:noFill/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0" y="3562350"/>
            <a:ext cx="91440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>
                <a:solidFill>
                  <a:srgbClr val="122F67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rgbClr val="122F6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rgbClr val="122F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22F67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rgbClr val="122F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1534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rgbClr val="122F6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81534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122F67"/>
              </a:buClr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rgbClr val="122F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22F67"/>
              </a:solidFill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3058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rgbClr val="122F6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122F67"/>
              </a:buClr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122F67"/>
              </a:buClr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rgbClr val="122F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22F67"/>
              </a:solidFill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2296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rgbClr val="122F6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122F67"/>
              </a:buClr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122F67"/>
              </a:buClr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122F67"/>
              </a:buClr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rgbClr val="122F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22F67"/>
              </a:solidFill>
            </a:endParaRPr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3058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rgbClr val="122F6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rgbClr val="122F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pic>
        <p:nvPicPr>
          <p:cNvPr id="3074" name="Picture 2" descr="D:\psd technical hub\remote campus\remotecampus logo.png"/>
          <p:cNvPicPr>
            <a:picLocks noChangeAspect="1" noChangeArrowheads="1"/>
          </p:cNvPicPr>
          <p:nvPr userDrawn="1"/>
        </p:nvPicPr>
        <p:blipFill>
          <a:blip r:embed="rId10"/>
          <a:srcRect/>
          <a:stretch>
            <a:fillRect/>
          </a:stretch>
        </p:blipFill>
        <p:spPr bwMode="auto">
          <a:xfrm>
            <a:off x="7924800" y="0"/>
            <a:ext cx="1066800" cy="635530"/>
          </a:xfrm>
          <a:prstGeom prst="rect">
            <a:avLst/>
          </a:prstGeom>
          <a:noFill/>
        </p:spPr>
      </p:pic>
      <p:pic>
        <p:nvPicPr>
          <p:cNvPr id="3075" name="Picture 3" descr="D:\psd technical hub\remote campus\technical hub logo.png"/>
          <p:cNvPicPr>
            <a:picLocks noChangeAspect="1" noChangeArrowheads="1"/>
          </p:cNvPicPr>
          <p:nvPr userDrawn="1"/>
        </p:nvPicPr>
        <p:blipFill>
          <a:blip r:embed="rId11"/>
          <a:stretch>
            <a:fillRect/>
          </a:stretch>
        </p:blipFill>
        <p:spPr bwMode="auto">
          <a:xfrm>
            <a:off x="6705600" y="4816915"/>
            <a:ext cx="2438400" cy="269435"/>
          </a:xfrm>
          <a:prstGeom prst="rect">
            <a:avLst/>
          </a:prstGeom>
          <a:noFill/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122F67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122F67"/>
        </a:buClr>
        <a:buFont typeface="Arial"/>
        <a:defRPr sz="1400" b="0" i="0" u="none" strike="noStrike" cap="none">
          <a:solidFill>
            <a:srgbClr val="122F67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ONLINE NOTICE BOARD</a:t>
            </a:r>
            <a:endParaRPr 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486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329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381000" y="1489151"/>
            <a:ext cx="5410200" cy="14178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just">
              <a:buNone/>
            </a:pPr>
            <a:r>
              <a:rPr lang="en-IN" sz="2000" dirty="0"/>
              <a:t>Through this page the user can contact the </a:t>
            </a:r>
            <a:r>
              <a:rPr lang="en-IN" sz="2000" dirty="0" err="1"/>
              <a:t>adminstrator</a:t>
            </a:r>
            <a:r>
              <a:rPr lang="en-IN" sz="2000" dirty="0"/>
              <a:t> of Online Notice Board.</a:t>
            </a:r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5640900" cy="49842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 smtClean="0"/>
              <a:t>CONTACT PAGE</a:t>
            </a:r>
            <a:endParaRPr dirty="0"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172200" y="895350"/>
            <a:ext cx="2297431" cy="2787028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072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240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381000" y="1489151"/>
            <a:ext cx="5257800" cy="22071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just">
              <a:buNone/>
            </a:pPr>
            <a:r>
              <a:rPr lang="en-IN" sz="2000" dirty="0"/>
              <a:t>This is the page where the admin can </a:t>
            </a:r>
            <a:r>
              <a:rPr lang="en-IN" sz="2000" dirty="0" smtClean="0"/>
              <a:t>login. After the successful login admin is redirected to dashboard page.</a:t>
            </a:r>
            <a:endParaRPr lang="en-IN" sz="2000" dirty="0"/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5640900" cy="49842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/>
              <a:t>ADMIN LOGIN PAGE</a:t>
            </a:r>
          </a:p>
        </p:txBody>
      </p:sp>
      <p:grpSp>
        <p:nvGrpSpPr>
          <p:cNvPr id="136" name="Google Shape;2322;p37"/>
          <p:cNvGrpSpPr/>
          <p:nvPr/>
        </p:nvGrpSpPr>
        <p:grpSpPr>
          <a:xfrm>
            <a:off x="5977987" y="1101993"/>
            <a:ext cx="2547050" cy="3060933"/>
            <a:chOff x="1926580" y="602477"/>
            <a:chExt cx="4456273" cy="4762466"/>
          </a:xfrm>
        </p:grpSpPr>
        <p:sp>
          <p:nvSpPr>
            <p:cNvPr id="137" name="Google Shape;2323;p3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2324;p3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2325;p3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2326;p3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2327;p3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2328;p3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2329;p3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2330;p3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2331;p3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2332;p3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2333;p3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2334;p3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2335;p3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2336;p3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2337;p3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2338;p3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2339;p3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2340;p3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2341;p3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2342;p3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2343;p3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2344;p3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2345;p3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2346;p3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2347;p3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2348;p3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2349;p3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2350;p3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2351;p3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2352;p3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2353;p3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2354;p3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2355;p3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2356;p3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2357;p3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2358;p3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2359;p3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2360;p3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2361;p3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2362;p3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2363;p3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2364;p3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2365;p3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2366;p3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2367;p3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2368;p3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2369;p3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2370;p3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2371;p3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2372;p3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2373;p3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2374;p3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2375;p3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2376;p3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2377;p3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2378;p3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2379;p3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2380;p3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2381;p3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2382;p3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2383;p3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2384;p3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2385;p3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386;p3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387;p3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388;p3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389;p3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390;p3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391;p3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392;p3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393;p3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394;p3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395;p3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396;p3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397;p3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398;p3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399;p3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400;p3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401;p3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402;p3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403;p3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404;p3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405;p3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406;p3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407;p3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408;p3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409;p3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410;p3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411;p3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412;p3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413;p3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414;p3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415;p3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416;p3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417;p3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418;p3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419;p3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420;p3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421;p3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422;p3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423;p3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424;p3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425;p3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26;p3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27;p3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8;p3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29;p3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30;p3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31;p3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32;p3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33;p3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34;p3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35;p3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436;p3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437;p3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438;p3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439;p3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440;p3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441;p3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442;p3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443;p3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444;p3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445;p3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446;p3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447;p3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448;p3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449;p3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450;p3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451;p3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452;p3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453;p3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454;p3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455;p3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456;p3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457;p3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458;p3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459;p3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460;p3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461;p3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462;p3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463;p3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464;p3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465;p3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466;p3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467;p3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468;p3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3" name="Google Shape;2469;p3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86" name="Google Shape;2470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2471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2472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2473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2474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4" name="Google Shape;2475;p3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476;p3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822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232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689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381000" y="1489151"/>
            <a:ext cx="4953000" cy="22071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just">
              <a:buNone/>
            </a:pPr>
            <a:r>
              <a:rPr lang="en-IN" sz="2000" dirty="0"/>
              <a:t>This is the page where the admin can manage the </a:t>
            </a:r>
            <a:r>
              <a:rPr lang="en-IN" sz="2000" dirty="0" smtClean="0"/>
              <a:t>posts.</a:t>
            </a:r>
            <a:endParaRPr lang="en-IN" sz="2000" dirty="0"/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380999" y="590550"/>
            <a:ext cx="5805326" cy="6918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/>
              <a:t>ADMIN DASHBOARD PAGE</a:t>
            </a:r>
          </a:p>
        </p:txBody>
      </p:sp>
      <p:grpSp>
        <p:nvGrpSpPr>
          <p:cNvPr id="291" name="Google Shape;2228;p37"/>
          <p:cNvGrpSpPr/>
          <p:nvPr/>
        </p:nvGrpSpPr>
        <p:grpSpPr>
          <a:xfrm>
            <a:off x="5867400" y="1124224"/>
            <a:ext cx="2590800" cy="2971525"/>
            <a:chOff x="2012475" y="393272"/>
            <a:chExt cx="4440240" cy="4609126"/>
          </a:xfrm>
        </p:grpSpPr>
        <p:sp>
          <p:nvSpPr>
            <p:cNvPr id="292" name="Google Shape;2229;p37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230;p37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231;p37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232;p37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233;p37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234;p37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235;p37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236;p37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2237;p37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2238;p37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2239;p37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2240;p37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2241;p37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2242;p37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2243;p37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2244;p37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2245;p37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2246;p37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2247;p37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2248;p37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2249;p37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2250;p37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2251;p37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2252;p37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2253;p37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2254;p37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2255;p37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2256;p37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2257;p37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2258;p37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2259;p37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2260;p37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2261;p37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2262;p37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2263;p37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2264;p37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2265;p37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2266;p37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2267;p37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2268;p37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2269;p37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2270;p37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2271;p37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2272;p37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2273;p37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2274;p37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2275;p37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2276;p37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2277;p37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2278;p37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2279;p37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2280;p37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2281;p37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2282;p37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2283;p37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2284;p37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2285;p37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2286;p37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2287;p37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2288;p37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2289;p37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2290;p37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2291;p37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2292;p37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2293;p37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2294;p37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2295;p37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2296;p37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2297;p37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2298;p37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2299;p37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2300;p37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2301;p37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2302;p37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2303;p37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2304;p37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2305;p37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2306;p37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2307;p37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2308;p37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2309;p37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2310;p37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2311;p37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2312;p37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2313;p37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2314;p37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2315;p37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2316;p37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2317;p37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2318;p37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2319;p37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2320;p37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2321;p37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060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486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9684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381000" y="1489151"/>
            <a:ext cx="4953000" cy="22071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just">
              <a:buNone/>
            </a:pPr>
            <a:r>
              <a:rPr lang="en-IN" sz="2000" dirty="0"/>
              <a:t>This is the page where the admin can make a new post.</a:t>
            </a:r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380999" y="590550"/>
            <a:ext cx="5805326" cy="6918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/>
              <a:t>POST NOTICE PAGE</a:t>
            </a:r>
          </a:p>
        </p:txBody>
      </p:sp>
      <p:grpSp>
        <p:nvGrpSpPr>
          <p:cNvPr id="98" name="Google Shape;3802;p38"/>
          <p:cNvGrpSpPr/>
          <p:nvPr/>
        </p:nvGrpSpPr>
        <p:grpSpPr>
          <a:xfrm>
            <a:off x="5838232" y="949589"/>
            <a:ext cx="2608667" cy="3003317"/>
            <a:chOff x="2270525" y="117216"/>
            <a:chExt cx="4650765" cy="4762722"/>
          </a:xfrm>
        </p:grpSpPr>
        <p:sp>
          <p:nvSpPr>
            <p:cNvPr id="99" name="Google Shape;3803;p38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3804;p38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3805;p38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3806;p38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3807;p38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3808;p38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3809;p38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3810;p38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3811;p38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3812;p38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3813;p38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3814;p38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3815;p38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3816;p38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3817;p38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3818;p38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3819;p38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3820;p38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3821;p38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3822;p38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3823;p38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0" name="Google Shape;3824;p38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164" name="Google Shape;3825;p38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3826;p38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3827;p38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3828;p38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3829;p38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3830;p38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3831;p38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3832;p38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3833;p38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3834;p38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3835;p38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3836;p38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3837;p38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3838;p38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3839;p38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3840;p38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3841;p38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3842;p38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3843;p38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3844;p38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3845;p38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3846;p38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3847;p38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3848;p38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3849;p38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3850;p38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3851;p38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3852;p38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3853;p38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3854;p38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3855;p38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3856;p38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3857;p38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3858;p38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3859;p38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3860;p38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3861;p38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3862;p38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3863;p38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3864;p38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1" name="Google Shape;3865;p38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3866;p38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3867;p38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3868;p38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3869;p38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3870;p38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3871;p38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3872;p38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3873;p38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3874;p38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3875;p38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3876;p38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3877;p38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3878;p38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3879;p38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3880;p38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3881;p38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3882;p38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3883;p38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3884;p38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3885;p38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3886;p38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3887;p38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3888;p38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3889;p38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3890;p38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3891;p38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3892;p38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3893;p38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0" name="Google Shape;3894;p38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151" name="Google Shape;3895;p38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3896;p38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3897;p38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3898;p38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3899;p38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3900;p38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3901;p38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3902;p38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3903;p38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3904;p38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3905;p38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3906;p38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3907;p38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38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61993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156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381000" y="1489151"/>
            <a:ext cx="4953000" cy="22071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just">
              <a:buNone/>
            </a:pPr>
            <a:r>
              <a:rPr lang="en-IN" sz="2000" dirty="0"/>
              <a:t>This is the page where the admin can manage his/her profile.</a:t>
            </a:r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380999" y="590550"/>
            <a:ext cx="5805326" cy="6918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/>
              <a:t>ADMIN PROFILE PAGE</a:t>
            </a:r>
          </a:p>
        </p:txBody>
      </p:sp>
      <p:grpSp>
        <p:nvGrpSpPr>
          <p:cNvPr id="204" name="Google Shape;3379;p37"/>
          <p:cNvGrpSpPr/>
          <p:nvPr/>
        </p:nvGrpSpPr>
        <p:grpSpPr>
          <a:xfrm>
            <a:off x="5856845" y="1241437"/>
            <a:ext cx="2685189" cy="3074856"/>
            <a:chOff x="2533225" y="322726"/>
            <a:chExt cx="4077549" cy="4762523"/>
          </a:xfrm>
        </p:grpSpPr>
        <p:sp>
          <p:nvSpPr>
            <p:cNvPr id="205" name="Google Shape;3380;p37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3381;p37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3382;p37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3383;p37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3384;p37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3385;p37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3386;p37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3387;p37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3388;p37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3389;p37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3390;p37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3391;p37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3392;p37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3393;p37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3394;p37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3395;p37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3396;p37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3397;p37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3398;p37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3399;p37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3400;p37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3401;p37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3402;p37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3403;p37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3404;p37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3405;p37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3406;p37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3407;p37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3408;p37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3409;p37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3410;p37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3411;p37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3412;p37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3413;p37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3414;p37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3415;p37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3416;p37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3417;p37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3418;p37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3419;p37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3420;p37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3421;p37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3422;p37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8" name="Google Shape;3423;p37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328" name="Google Shape;3424;p37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425;p37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426;p37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427;p37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428;p37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429;p37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430;p37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431;p37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9" name="Google Shape;3432;p37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3433;p37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3434;p37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3435;p37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3436;p37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3437;p37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3438;p37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3439;p37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3440;p37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3441;p37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3442;p37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3443;p37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3444;p37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3445;p37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3446;p37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3447;p37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3448;p37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3449;p37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3450;p37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3451;p37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3452;p37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3453;p37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3454;p37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3455;p37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3456;p37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3457;p37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3458;p37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3459;p37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3460;p37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3461;p37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3462;p37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3463;p37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3464;p37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3465;p37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3466;p37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3467;p37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3468;p37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3469;p37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3470;p37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3471;p37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3472;p37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3473;p37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3474;p37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3475;p37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3476;p37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3477;p37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3478;p37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3479;p37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3480;p37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3481;p37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3482;p37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0" name="Google Shape;3483;p37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308" name="Google Shape;3484;p37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485;p37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486;p37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487;p37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488;p37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489;p37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490;p37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491;p37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492;p37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493;p37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494;p37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495;p37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496;p37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497;p37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498;p37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499;p37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500;p3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501;p3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502;p37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503;p37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504;p37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505;p37"/>
            <p:cNvSpPr/>
            <p:nvPr/>
          </p:nvSpPr>
          <p:spPr>
            <a:xfrm>
              <a:off x="6274476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506;p37"/>
            <p:cNvSpPr/>
            <p:nvPr/>
          </p:nvSpPr>
          <p:spPr>
            <a:xfrm>
              <a:off x="6256990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507;p37"/>
            <p:cNvSpPr/>
            <p:nvPr/>
          </p:nvSpPr>
          <p:spPr>
            <a:xfrm>
              <a:off x="6322845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508;p37"/>
            <p:cNvSpPr/>
            <p:nvPr/>
          </p:nvSpPr>
          <p:spPr>
            <a:xfrm>
              <a:off x="3417840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509;p37"/>
            <p:cNvSpPr/>
            <p:nvPr/>
          </p:nvSpPr>
          <p:spPr>
            <a:xfrm>
              <a:off x="3400355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510;p37"/>
            <p:cNvSpPr/>
            <p:nvPr/>
          </p:nvSpPr>
          <p:spPr>
            <a:xfrm>
              <a:off x="3456326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445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533400" y="666750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122F67"/>
                </a:solidFill>
              </a:rPr>
              <a:t>HELLO!</a:t>
            </a:r>
            <a:endParaRPr sz="3600">
              <a:solidFill>
                <a:srgbClr val="122F67"/>
              </a:solidFill>
            </a:endParaRPr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4294967295"/>
          </p:nvPr>
        </p:nvSpPr>
        <p:spPr>
          <a:xfrm>
            <a:off x="533400" y="1200150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 err="1" smtClean="0"/>
              <a:t>M.Prasad</a:t>
            </a:r>
            <a:r>
              <a:rPr lang="en-US" dirty="0" smtClean="0"/>
              <a:t> ,</a:t>
            </a:r>
            <a:endParaRPr lang="en-US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IN" dirty="0" smtClean="0"/>
              <a:t>(18A95A0506).</a:t>
            </a:r>
            <a:endParaRPr dirty="0"/>
          </a:p>
        </p:txBody>
      </p:sp>
      <p:pic>
        <p:nvPicPr>
          <p:cNvPr id="382" name="Google Shape;382;p1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334000" y="285750"/>
            <a:ext cx="2133600" cy="2133600"/>
          </a:xfrm>
          <a:prstGeom prst="ellipse">
            <a:avLst/>
          </a:prstGeom>
          <a:noFill/>
          <a:ln>
            <a:solidFill>
              <a:srgbClr val="122F67"/>
            </a:solidFill>
          </a:ln>
        </p:spPr>
      </p:pic>
      <p:pic>
        <p:nvPicPr>
          <p:cNvPr id="24" name="Google Shape;382;p1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705600" y="2266950"/>
            <a:ext cx="2133600" cy="2133600"/>
          </a:xfrm>
          <a:prstGeom prst="ellipse">
            <a:avLst/>
          </a:prstGeom>
          <a:noFill/>
          <a:ln>
            <a:solidFill>
              <a:srgbClr val="122F67"/>
            </a:solidFill>
          </a:ln>
        </p:spPr>
      </p:pic>
      <p:pic>
        <p:nvPicPr>
          <p:cNvPr id="25" name="Google Shape;382;p1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191000" y="2266950"/>
            <a:ext cx="2133600" cy="2133600"/>
          </a:xfrm>
          <a:prstGeom prst="ellipse">
            <a:avLst/>
          </a:prstGeom>
          <a:noFill/>
          <a:ln>
            <a:solidFill>
              <a:srgbClr val="122F67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486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86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7848600" cy="4857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89516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381000" y="1659974"/>
            <a:ext cx="4953000" cy="22071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just">
              <a:buNone/>
            </a:pPr>
            <a:r>
              <a:rPr lang="en-IN" sz="2000" dirty="0"/>
              <a:t>This is the page where the admin can change his/her account password.</a:t>
            </a:r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380999" y="514350"/>
            <a:ext cx="6664874" cy="99183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 smtClean="0"/>
              <a:t>ADMIN CHANGE PASSWORD PAGE</a:t>
            </a:r>
            <a:endParaRPr lang="en-IN" dirty="0"/>
          </a:p>
        </p:txBody>
      </p:sp>
      <p:grpSp>
        <p:nvGrpSpPr>
          <p:cNvPr id="136" name="Google Shape;3616;p38"/>
          <p:cNvGrpSpPr/>
          <p:nvPr/>
        </p:nvGrpSpPr>
        <p:grpSpPr>
          <a:xfrm>
            <a:off x="5709485" y="1364070"/>
            <a:ext cx="2743200" cy="2775855"/>
            <a:chOff x="2244025" y="145922"/>
            <a:chExt cx="4382832" cy="4762352"/>
          </a:xfrm>
        </p:grpSpPr>
        <p:grpSp>
          <p:nvGrpSpPr>
            <p:cNvPr id="137" name="Google Shape;3617;p38"/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417" name="Google Shape;3618;p38"/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3619;p38"/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3620;p38"/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3621;p38"/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3622;p38"/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3623;p38"/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3624;p38"/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3625;p38"/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3626;p38"/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3627;p38"/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3628;p38"/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3629;p38"/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3630;p38"/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3631;p38"/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3632;p38"/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3633;p38"/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3634;p38"/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3635;p38"/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3636;p38"/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3637;p38"/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3638;p38"/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3639;p38"/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3640;p38"/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3641;p38"/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3642;p38"/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3643;p38"/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3644;p38"/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3645;p38"/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3646;p38"/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3647;p38"/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3648;p38"/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3649;p38"/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3650;p38"/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3651;p38"/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3652;p38"/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3653;p38"/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3654;p38"/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8" name="Google Shape;3655;p38"/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3656;p38"/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3657;p38"/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3658;p38"/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3659;p38"/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3660;p38"/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3661;p38"/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3662;p38"/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3663;p38"/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3664;p38"/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3665;p38"/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9" name="Google Shape;3666;p38"/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400" name="Google Shape;3667;p38"/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3668;p38"/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3669;p38"/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3670;p38"/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3671;p38"/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3672;p38"/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3673;p38"/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3674;p38"/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3675;p38"/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3676;p38"/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3677;p38"/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3678;p38"/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3679;p38"/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3680;p38"/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3681;p38"/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3682;p38"/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3683;p38"/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" name="Google Shape;3684;p38"/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384" name="Google Shape;3685;p38"/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686;p38"/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687;p38"/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688;p38"/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689;p38"/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690;p38"/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691;p38"/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692;p38"/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693;p38"/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694;p38"/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695;p38"/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696;p38"/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697;p38"/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698;p38"/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699;p38"/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700;p38"/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" name="Google Shape;3701;p38"/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368" name="Google Shape;3702;p38"/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3703;p38"/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4;p38"/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05;p38"/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3706;p38"/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3707;p38"/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708;p38"/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3709;p38"/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10;p38"/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11;p38"/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12;p38"/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13;p38"/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714;p38"/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715;p38"/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3716;p38"/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717;p38"/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2" name="Google Shape;3718;p38"/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3719;p38"/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3720;p38"/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3721;p38"/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3722;p38"/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3723;p38"/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3724;p38"/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3725;p38"/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3726;p38"/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3727;p38"/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3728;p38"/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3729;p38"/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3730;p38"/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3731;p38"/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3732;p38"/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3733;p38"/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3734;p38"/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3735;p38"/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3736;p38"/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3737;p38"/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3738;p38"/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3739;p38"/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3740;p38"/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3741;p38"/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3742;p38"/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3743;p38"/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3744;p38"/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3745;p38"/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3746;p38"/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3747;p38"/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3748;p38"/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3749;p38"/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3750;p38"/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3751;p38"/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3752;p38"/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3753;p38"/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3754;p3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3755;p3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3756;p38"/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3757;p38"/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3758;p38"/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3759;p3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3760;p3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3761;p3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3762;p3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3763;p38"/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3764;p38"/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3765;p38"/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3766;p38"/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3767;p38"/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3768;p38"/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3769;p38"/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770;p38"/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771;p38"/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772;p38"/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773;p38"/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774;p38"/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775;p38"/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776;p38"/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777;p38"/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778;p38"/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779;p38"/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780;p38"/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781;p38"/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782;p38"/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783;p38"/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784;p38"/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785;p38"/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786;p38"/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787;p38"/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4" name="Google Shape;3788;p38"/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363" name="Google Shape;3789;p3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790;p3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791;p3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792;p3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793;p3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5" name="Google Shape;3794;p38"/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795;p38"/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796;p38"/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358" name="Google Shape;3797;p3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798;p3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799;p3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800;p3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801;p3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824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486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280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Table</a:t>
            </a:r>
            <a:endParaRPr/>
          </a:p>
        </p:txBody>
      </p:sp>
      <p:graphicFrame>
        <p:nvGraphicFramePr>
          <p:cNvPr id="1045" name="Google Shape;1045;p24"/>
          <p:cNvGraphicFramePr/>
          <p:nvPr/>
        </p:nvGraphicFramePr>
        <p:xfrm>
          <a:off x="457200" y="2402681"/>
          <a:ext cx="4205300" cy="2004100"/>
        </p:xfrm>
        <a:graphic>
          <a:graphicData uri="http://schemas.openxmlformats.org/drawingml/2006/table">
            <a:tbl>
              <a:tblPr>
                <a:noFill/>
                <a:tableStyleId>{9B132D86-7B8A-4453-80D3-AE86641C07EE}</a:tableStyleId>
              </a:tblPr>
              <a:tblGrid>
                <a:gridCol w="1051325"/>
                <a:gridCol w="1051325"/>
                <a:gridCol w="1051325"/>
                <a:gridCol w="1051325"/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122F67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A</a:t>
                      </a:r>
                      <a:endParaRPr sz="1100">
                        <a:solidFill>
                          <a:srgbClr val="122F67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122F67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B</a:t>
                      </a:r>
                      <a:endParaRPr sz="1100">
                        <a:solidFill>
                          <a:srgbClr val="122F67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122F67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C</a:t>
                      </a:r>
                      <a:endParaRPr sz="1100">
                        <a:solidFill>
                          <a:srgbClr val="122F67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122F67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Yellow</a:t>
                      </a:r>
                      <a:endParaRPr sz="1100">
                        <a:solidFill>
                          <a:srgbClr val="122F67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20</a:t>
                      </a:r>
                      <a:endParaRPr b="1">
                        <a:solidFill>
                          <a:schemeClr val="dk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b="1">
                        <a:solidFill>
                          <a:schemeClr val="dk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122F67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Blue</a:t>
                      </a:r>
                      <a:endParaRPr sz="1100">
                        <a:solidFill>
                          <a:srgbClr val="122F67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30</a:t>
                      </a:r>
                      <a:endParaRPr b="1">
                        <a:solidFill>
                          <a:schemeClr val="dk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15</a:t>
                      </a:r>
                      <a:endParaRPr b="1">
                        <a:solidFill>
                          <a:schemeClr val="dk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122F67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Orange</a:t>
                      </a:r>
                      <a:endParaRPr sz="1100">
                        <a:solidFill>
                          <a:srgbClr val="122F67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b="1">
                        <a:solidFill>
                          <a:schemeClr val="dk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24</a:t>
                      </a:r>
                      <a:endParaRPr b="1">
                        <a:solidFill>
                          <a:schemeClr val="dk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+mn-lt"/>
                          <a:ea typeface="Barlow"/>
                          <a:cs typeface="Barlow"/>
                          <a:sym typeface="Barlow"/>
                        </a:rPr>
                        <a:t>16</a:t>
                      </a:r>
                      <a:endParaRPr b="1">
                        <a:solidFill>
                          <a:schemeClr val="dk1"/>
                        </a:solidFill>
                        <a:latin typeface="+mn-lt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1047" name="Google Shape;1047;p24"/>
          <p:cNvGrpSpPr/>
          <p:nvPr/>
        </p:nvGrpSpPr>
        <p:grpSpPr>
          <a:xfrm>
            <a:off x="5191199" y="905259"/>
            <a:ext cx="3495801" cy="3628765"/>
            <a:chOff x="2012475" y="393272"/>
            <a:chExt cx="4440240" cy="4609126"/>
          </a:xfrm>
        </p:grpSpPr>
        <p:sp>
          <p:nvSpPr>
            <p:cNvPr id="1048" name="Google Shape;1048;p24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6" name="Google Shape;2206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61722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>
                <a:solidFill>
                  <a:srgbClr val="122F67"/>
                </a:solidFill>
              </a:rPr>
              <a:t>Thank You!</a:t>
            </a:r>
            <a:endParaRPr sz="5400">
              <a:solidFill>
                <a:srgbClr val="122F67"/>
              </a:solidFill>
            </a:endParaRPr>
          </a:p>
        </p:txBody>
      </p:sp>
      <p:sp>
        <p:nvSpPr>
          <p:cNvPr id="2207" name="Google Shape;2207;p34"/>
          <p:cNvSpPr txBox="1">
            <a:spLocks noGrp="1"/>
          </p:cNvSpPr>
          <p:nvPr>
            <p:ph type="subTitle" idx="4294967295"/>
          </p:nvPr>
        </p:nvSpPr>
        <p:spPr>
          <a:xfrm>
            <a:off x="914400" y="2190750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 smtClean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Tech Coach Name</a:t>
            </a:r>
            <a:endParaRPr sz="3600" b="1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51" name="Google Shape;3518;p38"/>
          <p:cNvGrpSpPr/>
          <p:nvPr/>
        </p:nvGrpSpPr>
        <p:grpSpPr>
          <a:xfrm>
            <a:off x="5562600" y="1428750"/>
            <a:ext cx="2433472" cy="2733571"/>
            <a:chOff x="2473900" y="225896"/>
            <a:chExt cx="3899746" cy="4762328"/>
          </a:xfrm>
        </p:grpSpPr>
        <p:sp>
          <p:nvSpPr>
            <p:cNvPr id="152" name="Google Shape;3519;p38"/>
            <p:cNvSpPr/>
            <p:nvPr/>
          </p:nvSpPr>
          <p:spPr>
            <a:xfrm>
              <a:off x="3961606" y="3558431"/>
              <a:ext cx="1029717" cy="605511"/>
            </a:xfrm>
            <a:custGeom>
              <a:avLst/>
              <a:gdLst/>
              <a:ahLst/>
              <a:cxnLst/>
              <a:rect l="l" t="t" r="r" b="b"/>
              <a:pathLst>
                <a:path w="1029717" h="605511" extrusionOk="0">
                  <a:moveTo>
                    <a:pt x="850397" y="593403"/>
                  </a:moveTo>
                  <a:lnTo>
                    <a:pt x="15367" y="111819"/>
                  </a:lnTo>
                  <a:cubicBezTo>
                    <a:pt x="618" y="103218"/>
                    <a:pt x="-4384" y="84273"/>
                    <a:pt x="4193" y="69490"/>
                  </a:cubicBezTo>
                  <a:cubicBezTo>
                    <a:pt x="7132" y="64442"/>
                    <a:pt x="11430" y="60327"/>
                    <a:pt x="16603" y="57622"/>
                  </a:cubicBezTo>
                  <a:lnTo>
                    <a:pt x="121683" y="3425"/>
                  </a:lnTo>
                  <a:cubicBezTo>
                    <a:pt x="130993" y="-1366"/>
                    <a:pt x="142081" y="-1118"/>
                    <a:pt x="151163" y="4092"/>
                  </a:cubicBezTo>
                  <a:lnTo>
                    <a:pt x="1014246" y="501868"/>
                  </a:lnTo>
                  <a:cubicBezTo>
                    <a:pt x="1029005" y="510355"/>
                    <a:pt x="1034092" y="529214"/>
                    <a:pt x="1025619" y="543997"/>
                  </a:cubicBezTo>
                  <a:cubicBezTo>
                    <a:pt x="1022662" y="549150"/>
                    <a:pt x="1018287" y="553341"/>
                    <a:pt x="1013010" y="556065"/>
                  </a:cubicBezTo>
                  <a:lnTo>
                    <a:pt x="936934" y="595404"/>
                  </a:lnTo>
                  <a:cubicBezTo>
                    <a:pt x="909632" y="609558"/>
                    <a:pt x="877014" y="608805"/>
                    <a:pt x="850397" y="593403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3520;p38"/>
            <p:cNvSpPr/>
            <p:nvPr/>
          </p:nvSpPr>
          <p:spPr>
            <a:xfrm>
              <a:off x="4042969" y="1357120"/>
              <a:ext cx="929840" cy="2717164"/>
            </a:xfrm>
            <a:custGeom>
              <a:avLst/>
              <a:gdLst/>
              <a:ahLst/>
              <a:cxnLst/>
              <a:rect l="l" t="t" r="r" b="b"/>
              <a:pathLst>
                <a:path w="929840" h="2717164" extrusionOk="0">
                  <a:moveTo>
                    <a:pt x="820195" y="2704036"/>
                  </a:moveTo>
                  <a:lnTo>
                    <a:pt x="108694" y="2292556"/>
                  </a:lnTo>
                  <a:cubicBezTo>
                    <a:pt x="48403" y="2257695"/>
                    <a:pt x="0" y="2164254"/>
                    <a:pt x="0" y="2083768"/>
                  </a:cubicBezTo>
                  <a:lnTo>
                    <a:pt x="0" y="95710"/>
                  </a:lnTo>
                  <a:cubicBezTo>
                    <a:pt x="0" y="15224"/>
                    <a:pt x="48879" y="-21733"/>
                    <a:pt x="109169" y="13128"/>
                  </a:cubicBezTo>
                  <a:lnTo>
                    <a:pt x="820671" y="424608"/>
                  </a:lnTo>
                  <a:cubicBezTo>
                    <a:pt x="880961" y="459470"/>
                    <a:pt x="929840" y="552910"/>
                    <a:pt x="929840" y="633396"/>
                  </a:cubicBezTo>
                  <a:lnTo>
                    <a:pt x="929840" y="2621454"/>
                  </a:lnTo>
                  <a:cubicBezTo>
                    <a:pt x="929365" y="2701941"/>
                    <a:pt x="880486" y="2738897"/>
                    <a:pt x="820195" y="270403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3521;p38"/>
            <p:cNvSpPr/>
            <p:nvPr/>
          </p:nvSpPr>
          <p:spPr>
            <a:xfrm>
              <a:off x="4875432" y="3975622"/>
              <a:ext cx="56391" cy="121443"/>
            </a:xfrm>
            <a:custGeom>
              <a:avLst/>
              <a:gdLst/>
              <a:ahLst/>
              <a:cxnLst/>
              <a:rect l="l" t="t" r="r" b="b"/>
              <a:pathLst>
                <a:path w="56391" h="121443" extrusionOk="0">
                  <a:moveTo>
                    <a:pt x="0" y="121444"/>
                  </a:moveTo>
                  <a:lnTo>
                    <a:pt x="56391" y="92869"/>
                  </a:lnTo>
                  <a:lnTo>
                    <a:pt x="2282" y="0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3522;p38"/>
            <p:cNvSpPr/>
            <p:nvPr/>
          </p:nvSpPr>
          <p:spPr>
            <a:xfrm>
              <a:off x="4031462" y="1362819"/>
              <a:ext cx="51922" cy="76581"/>
            </a:xfrm>
            <a:custGeom>
              <a:avLst/>
              <a:gdLst/>
              <a:ahLst/>
              <a:cxnLst/>
              <a:rect l="l" t="t" r="r" b="b"/>
              <a:pathLst>
                <a:path w="51922" h="76581" extrusionOk="0">
                  <a:moveTo>
                    <a:pt x="0" y="27242"/>
                  </a:moveTo>
                  <a:lnTo>
                    <a:pt x="51922" y="0"/>
                  </a:lnTo>
                  <a:lnTo>
                    <a:pt x="41461" y="76581"/>
                  </a:lnTo>
                  <a:lnTo>
                    <a:pt x="0" y="272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3523;p38"/>
            <p:cNvSpPr/>
            <p:nvPr/>
          </p:nvSpPr>
          <p:spPr>
            <a:xfrm>
              <a:off x="3997133" y="1379805"/>
              <a:ext cx="929842" cy="2717228"/>
            </a:xfrm>
            <a:custGeom>
              <a:avLst/>
              <a:gdLst/>
              <a:ahLst/>
              <a:cxnLst/>
              <a:rect l="l" t="t" r="r" b="b"/>
              <a:pathLst>
                <a:path w="929842" h="2717228" extrusionOk="0">
                  <a:moveTo>
                    <a:pt x="820671" y="2704116"/>
                  </a:moveTo>
                  <a:lnTo>
                    <a:pt x="109169" y="2292636"/>
                  </a:lnTo>
                  <a:cubicBezTo>
                    <a:pt x="48879" y="2257774"/>
                    <a:pt x="0" y="2164239"/>
                    <a:pt x="0" y="2083752"/>
                  </a:cubicBezTo>
                  <a:lnTo>
                    <a:pt x="0" y="95790"/>
                  </a:lnTo>
                  <a:cubicBezTo>
                    <a:pt x="0" y="15303"/>
                    <a:pt x="48879" y="-21749"/>
                    <a:pt x="109169" y="13113"/>
                  </a:cubicBezTo>
                  <a:lnTo>
                    <a:pt x="820671" y="424593"/>
                  </a:lnTo>
                  <a:cubicBezTo>
                    <a:pt x="880961" y="459454"/>
                    <a:pt x="929840" y="552990"/>
                    <a:pt x="929840" y="633476"/>
                  </a:cubicBezTo>
                  <a:lnTo>
                    <a:pt x="929840" y="2621439"/>
                  </a:lnTo>
                  <a:cubicBezTo>
                    <a:pt x="930221" y="2701925"/>
                    <a:pt x="880961" y="2738977"/>
                    <a:pt x="820671" y="270411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3524;p38"/>
            <p:cNvSpPr/>
            <p:nvPr/>
          </p:nvSpPr>
          <p:spPr>
            <a:xfrm>
              <a:off x="3989621" y="1384880"/>
              <a:ext cx="929745" cy="2717215"/>
            </a:xfrm>
            <a:custGeom>
              <a:avLst/>
              <a:gdLst/>
              <a:ahLst/>
              <a:cxnLst/>
              <a:rect l="l" t="t" r="r" b="b"/>
              <a:pathLst>
                <a:path w="929745" h="2717215" extrusionOk="0">
                  <a:moveTo>
                    <a:pt x="929745" y="633449"/>
                  </a:moveTo>
                  <a:lnTo>
                    <a:pt x="929745" y="2621412"/>
                  </a:lnTo>
                  <a:cubicBezTo>
                    <a:pt x="929745" y="2701994"/>
                    <a:pt x="880961" y="2738951"/>
                    <a:pt x="820671" y="2704089"/>
                  </a:cubicBezTo>
                  <a:lnTo>
                    <a:pt x="541567" y="2542736"/>
                  </a:lnTo>
                  <a:lnTo>
                    <a:pt x="454840" y="2492539"/>
                  </a:lnTo>
                  <a:lnTo>
                    <a:pt x="109074" y="2292514"/>
                  </a:lnTo>
                  <a:cubicBezTo>
                    <a:pt x="48784" y="2257653"/>
                    <a:pt x="0" y="2164212"/>
                    <a:pt x="0" y="2083631"/>
                  </a:cubicBezTo>
                  <a:lnTo>
                    <a:pt x="0" y="95763"/>
                  </a:lnTo>
                  <a:cubicBezTo>
                    <a:pt x="0" y="15182"/>
                    <a:pt x="48784" y="-21680"/>
                    <a:pt x="109074" y="13086"/>
                  </a:cubicBezTo>
                  <a:lnTo>
                    <a:pt x="820671" y="424566"/>
                  </a:lnTo>
                  <a:cubicBezTo>
                    <a:pt x="880676" y="459428"/>
                    <a:pt x="929745" y="552868"/>
                    <a:pt x="929745" y="6334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3525;p38"/>
            <p:cNvSpPr/>
            <p:nvPr/>
          </p:nvSpPr>
          <p:spPr>
            <a:xfrm>
              <a:off x="4041162" y="1465160"/>
              <a:ext cx="826947" cy="2523815"/>
            </a:xfrm>
            <a:custGeom>
              <a:avLst/>
              <a:gdLst/>
              <a:ahLst/>
              <a:cxnLst/>
              <a:rect l="l" t="t" r="r" b="b"/>
              <a:pathLst>
                <a:path w="826947" h="2523815" extrusionOk="0">
                  <a:moveTo>
                    <a:pt x="826947" y="532977"/>
                  </a:moveTo>
                  <a:lnTo>
                    <a:pt x="826947" y="2469219"/>
                  </a:lnTo>
                  <a:cubicBezTo>
                    <a:pt x="826947" y="2517987"/>
                    <a:pt x="792808" y="2537799"/>
                    <a:pt x="750871" y="2513319"/>
                  </a:cubicBezTo>
                  <a:lnTo>
                    <a:pt x="528444" y="2384732"/>
                  </a:lnTo>
                  <a:lnTo>
                    <a:pt x="508759" y="2373397"/>
                  </a:lnTo>
                  <a:lnTo>
                    <a:pt x="502197" y="2369492"/>
                  </a:lnTo>
                  <a:lnTo>
                    <a:pt x="453889" y="2341965"/>
                  </a:lnTo>
                  <a:lnTo>
                    <a:pt x="314670" y="2261669"/>
                  </a:lnTo>
                  <a:lnTo>
                    <a:pt x="314670" y="2261669"/>
                  </a:lnTo>
                  <a:lnTo>
                    <a:pt x="256947" y="2228332"/>
                  </a:lnTo>
                  <a:lnTo>
                    <a:pt x="233744" y="2214901"/>
                  </a:lnTo>
                  <a:lnTo>
                    <a:pt x="76076" y="2123747"/>
                  </a:lnTo>
                  <a:cubicBezTo>
                    <a:pt x="33949" y="2099363"/>
                    <a:pt x="0" y="2040022"/>
                    <a:pt x="0" y="1991159"/>
                  </a:cubicBezTo>
                  <a:lnTo>
                    <a:pt x="0" y="54631"/>
                  </a:lnTo>
                  <a:cubicBezTo>
                    <a:pt x="0" y="5863"/>
                    <a:pt x="34139" y="-13949"/>
                    <a:pt x="76076" y="10435"/>
                  </a:cubicBezTo>
                  <a:lnTo>
                    <a:pt x="353659" y="171122"/>
                  </a:lnTo>
                  <a:lnTo>
                    <a:pt x="353659" y="171884"/>
                  </a:lnTo>
                  <a:cubicBezTo>
                    <a:pt x="355979" y="213822"/>
                    <a:pt x="378127" y="252141"/>
                    <a:pt x="413283" y="275040"/>
                  </a:cubicBezTo>
                  <a:cubicBezTo>
                    <a:pt x="446186" y="294090"/>
                    <a:pt x="472813" y="278564"/>
                    <a:pt x="472813" y="240654"/>
                  </a:cubicBezTo>
                  <a:cubicBezTo>
                    <a:pt x="472813" y="240654"/>
                    <a:pt x="472813" y="240083"/>
                    <a:pt x="472813" y="239797"/>
                  </a:cubicBezTo>
                  <a:lnTo>
                    <a:pt x="750681" y="400484"/>
                  </a:lnTo>
                  <a:cubicBezTo>
                    <a:pt x="792808" y="424868"/>
                    <a:pt x="826947" y="484590"/>
                    <a:pt x="826947" y="5329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3526;p38"/>
            <p:cNvSpPr/>
            <p:nvPr/>
          </p:nvSpPr>
          <p:spPr>
            <a:xfrm rot="-1790023">
              <a:off x="4443891" y="1666407"/>
              <a:ext cx="37024" cy="64039"/>
            </a:xfrm>
            <a:custGeom>
              <a:avLst/>
              <a:gdLst/>
              <a:ahLst/>
              <a:cxnLst/>
              <a:rect l="l" t="t" r="r" b="b"/>
              <a:pathLst>
                <a:path w="37023" h="64037" extrusionOk="0">
                  <a:moveTo>
                    <a:pt x="37025" y="32019"/>
                  </a:moveTo>
                  <a:cubicBezTo>
                    <a:pt x="37025" y="49703"/>
                    <a:pt x="28737" y="64038"/>
                    <a:pt x="18513" y="64038"/>
                  </a:cubicBezTo>
                  <a:cubicBezTo>
                    <a:pt x="8289" y="64038"/>
                    <a:pt x="1" y="49703"/>
                    <a:pt x="1" y="32019"/>
                  </a:cubicBezTo>
                  <a:cubicBezTo>
                    <a:pt x="1" y="14336"/>
                    <a:pt x="8289" y="1"/>
                    <a:pt x="18513" y="1"/>
                  </a:cubicBezTo>
                  <a:cubicBezTo>
                    <a:pt x="28737" y="1"/>
                    <a:pt x="37025" y="14336"/>
                    <a:pt x="37025" y="3201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3527;p38"/>
            <p:cNvSpPr/>
            <p:nvPr/>
          </p:nvSpPr>
          <p:spPr>
            <a:xfrm>
              <a:off x="4445031" y="1680263"/>
              <a:ext cx="19019" cy="24476"/>
            </a:xfrm>
            <a:custGeom>
              <a:avLst/>
              <a:gdLst/>
              <a:ahLst/>
              <a:cxnLst/>
              <a:rect l="l" t="t" r="r" b="b"/>
              <a:pathLst>
                <a:path w="19019" h="24476" extrusionOk="0">
                  <a:moveTo>
                    <a:pt x="9510" y="23170"/>
                  </a:moveTo>
                  <a:cubicBezTo>
                    <a:pt x="3927" y="19532"/>
                    <a:pt x="399" y="13445"/>
                    <a:pt x="0" y="6787"/>
                  </a:cubicBezTo>
                  <a:cubicBezTo>
                    <a:pt x="0" y="691"/>
                    <a:pt x="4279" y="-1690"/>
                    <a:pt x="9510" y="1263"/>
                  </a:cubicBezTo>
                  <a:cubicBezTo>
                    <a:pt x="15130" y="4911"/>
                    <a:pt x="18667" y="11035"/>
                    <a:pt x="19019" y="17741"/>
                  </a:cubicBezTo>
                  <a:cubicBezTo>
                    <a:pt x="18924" y="23742"/>
                    <a:pt x="14740" y="26218"/>
                    <a:pt x="9510" y="23170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3528;p38"/>
            <p:cNvSpPr/>
            <p:nvPr/>
          </p:nvSpPr>
          <p:spPr>
            <a:xfrm>
              <a:off x="4937719" y="2165784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2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1"/>
                  </a:cubicBezTo>
                  <a:lnTo>
                    <a:pt x="21016" y="94004"/>
                  </a:lnTo>
                  <a:cubicBezTo>
                    <a:pt x="20930" y="101986"/>
                    <a:pt x="17041" y="109453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3529;p38"/>
            <p:cNvSpPr/>
            <p:nvPr/>
          </p:nvSpPr>
          <p:spPr>
            <a:xfrm>
              <a:off x="4937719" y="2304659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3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2"/>
                  </a:cubicBezTo>
                  <a:lnTo>
                    <a:pt x="21016" y="94004"/>
                  </a:lnTo>
                  <a:cubicBezTo>
                    <a:pt x="20930" y="101986"/>
                    <a:pt x="17041" y="109454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3530;p38"/>
            <p:cNvSpPr/>
            <p:nvPr/>
          </p:nvSpPr>
          <p:spPr>
            <a:xfrm>
              <a:off x="4126748" y="1626823"/>
              <a:ext cx="636661" cy="579135"/>
            </a:xfrm>
            <a:custGeom>
              <a:avLst/>
              <a:gdLst/>
              <a:ahLst/>
              <a:cxnLst/>
              <a:rect l="l" t="t" r="r" b="b"/>
              <a:pathLst>
                <a:path w="636661" h="579135" extrusionOk="0">
                  <a:moveTo>
                    <a:pt x="607277" y="575624"/>
                  </a:moveTo>
                  <a:lnTo>
                    <a:pt x="29384" y="241392"/>
                  </a:lnTo>
                  <a:cubicBezTo>
                    <a:pt x="11231" y="228400"/>
                    <a:pt x="323" y="207540"/>
                    <a:pt x="0" y="185195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607277" y="337690"/>
                  </a:lnTo>
                  <a:cubicBezTo>
                    <a:pt x="625403" y="350749"/>
                    <a:pt x="636301" y="371618"/>
                    <a:pt x="636662" y="393983"/>
                  </a:cubicBezTo>
                  <a:lnTo>
                    <a:pt x="636662" y="553336"/>
                  </a:lnTo>
                  <a:cubicBezTo>
                    <a:pt x="636662" y="575053"/>
                    <a:pt x="623444" y="584959"/>
                    <a:pt x="607277" y="57562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3531;p38"/>
            <p:cNvSpPr/>
            <p:nvPr/>
          </p:nvSpPr>
          <p:spPr>
            <a:xfrm>
              <a:off x="4126748" y="1794587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3532;p38"/>
            <p:cNvSpPr/>
            <p:nvPr/>
          </p:nvSpPr>
          <p:spPr>
            <a:xfrm>
              <a:off x="4244285" y="1743629"/>
              <a:ext cx="435820" cy="297370"/>
            </a:xfrm>
            <a:custGeom>
              <a:avLst/>
              <a:gdLst/>
              <a:ahLst/>
              <a:cxnLst/>
              <a:rect l="l" t="t" r="r" b="b"/>
              <a:pathLst>
                <a:path w="435820" h="297370" extrusionOk="0">
                  <a:moveTo>
                    <a:pt x="435821" y="297371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435821" y="252032"/>
                  </a:lnTo>
                  <a:lnTo>
                    <a:pt x="435821" y="297371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3533;p38"/>
            <p:cNvSpPr/>
            <p:nvPr/>
          </p:nvSpPr>
          <p:spPr>
            <a:xfrm>
              <a:off x="4244285" y="1811637"/>
              <a:ext cx="215485" cy="169925"/>
            </a:xfrm>
            <a:custGeom>
              <a:avLst/>
              <a:gdLst/>
              <a:ahLst/>
              <a:cxnLst/>
              <a:rect l="l" t="t" r="r" b="b"/>
              <a:pathLst>
                <a:path w="215485" h="169925" extrusionOk="0">
                  <a:moveTo>
                    <a:pt x="215486" y="169926"/>
                  </a:moveTo>
                  <a:lnTo>
                    <a:pt x="0" y="45244"/>
                  </a:lnTo>
                  <a:lnTo>
                    <a:pt x="0" y="0"/>
                  </a:lnTo>
                  <a:lnTo>
                    <a:pt x="215486" y="124587"/>
                  </a:lnTo>
                  <a:lnTo>
                    <a:pt x="215486" y="169926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3534;p38"/>
            <p:cNvSpPr/>
            <p:nvPr/>
          </p:nvSpPr>
          <p:spPr>
            <a:xfrm>
              <a:off x="4126748" y="2516077"/>
              <a:ext cx="479945" cy="412011"/>
            </a:xfrm>
            <a:custGeom>
              <a:avLst/>
              <a:gdLst/>
              <a:ahLst/>
              <a:cxnLst/>
              <a:rect l="l" t="t" r="r" b="b"/>
              <a:pathLst>
                <a:path w="479945" h="412011" extrusionOk="0">
                  <a:moveTo>
                    <a:pt x="450561" y="408461"/>
                  </a:moveTo>
                  <a:lnTo>
                    <a:pt x="29384" y="164906"/>
                  </a:lnTo>
                  <a:cubicBezTo>
                    <a:pt x="11231" y="151914"/>
                    <a:pt x="323" y="131054"/>
                    <a:pt x="0" y="108709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450561" y="247107"/>
                  </a:lnTo>
                  <a:cubicBezTo>
                    <a:pt x="468686" y="260128"/>
                    <a:pt x="479584" y="280968"/>
                    <a:pt x="479945" y="303304"/>
                  </a:cubicBezTo>
                  <a:lnTo>
                    <a:pt x="479945" y="386172"/>
                  </a:lnTo>
                  <a:cubicBezTo>
                    <a:pt x="479945" y="407889"/>
                    <a:pt x="466727" y="417890"/>
                    <a:pt x="450561" y="408461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3535;p38"/>
            <p:cNvSpPr/>
            <p:nvPr/>
          </p:nvSpPr>
          <p:spPr>
            <a:xfrm>
              <a:off x="4126748" y="260459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3536;p38"/>
            <p:cNvSpPr/>
            <p:nvPr/>
          </p:nvSpPr>
          <p:spPr>
            <a:xfrm>
              <a:off x="4215377" y="2616119"/>
              <a:ext cx="328553" cy="235362"/>
            </a:xfrm>
            <a:custGeom>
              <a:avLst/>
              <a:gdLst/>
              <a:ahLst/>
              <a:cxnLst/>
              <a:rect l="l" t="t" r="r" b="b"/>
              <a:pathLst>
                <a:path w="328553" h="235362" extrusionOk="0">
                  <a:moveTo>
                    <a:pt x="328554" y="235363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328554" y="190024"/>
                  </a:lnTo>
                  <a:lnTo>
                    <a:pt x="328554" y="235363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3537;p38"/>
            <p:cNvSpPr/>
            <p:nvPr/>
          </p:nvSpPr>
          <p:spPr>
            <a:xfrm>
              <a:off x="4331202" y="2188583"/>
              <a:ext cx="432207" cy="461037"/>
            </a:xfrm>
            <a:custGeom>
              <a:avLst/>
              <a:gdLst/>
              <a:ahLst/>
              <a:cxnLst/>
              <a:rect l="l" t="t" r="r" b="b"/>
              <a:pathLst>
                <a:path w="432207" h="461037" extrusionOk="0">
                  <a:moveTo>
                    <a:pt x="29384" y="241512"/>
                  </a:moveTo>
                  <a:lnTo>
                    <a:pt x="402823" y="457444"/>
                  </a:lnTo>
                  <a:cubicBezTo>
                    <a:pt x="418989" y="466969"/>
                    <a:pt x="432207" y="456873"/>
                    <a:pt x="432207" y="435251"/>
                  </a:cubicBezTo>
                  <a:lnTo>
                    <a:pt x="432207" y="275517"/>
                  </a:lnTo>
                  <a:cubicBezTo>
                    <a:pt x="431856" y="253180"/>
                    <a:pt x="420958" y="232330"/>
                    <a:pt x="402823" y="219319"/>
                  </a:cubicBezTo>
                  <a:lnTo>
                    <a:pt x="29384" y="3578"/>
                  </a:lnTo>
                  <a:cubicBezTo>
                    <a:pt x="13123" y="-5947"/>
                    <a:pt x="0" y="4245"/>
                    <a:pt x="0" y="25866"/>
                  </a:cubicBezTo>
                  <a:lnTo>
                    <a:pt x="0" y="185315"/>
                  </a:lnTo>
                  <a:cubicBezTo>
                    <a:pt x="352" y="207651"/>
                    <a:pt x="11250" y="228501"/>
                    <a:pt x="29384" y="24151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3538;p38"/>
            <p:cNvSpPr/>
            <p:nvPr/>
          </p:nvSpPr>
          <p:spPr>
            <a:xfrm>
              <a:off x="4681723" y="2606403"/>
              <a:ext cx="81686" cy="147256"/>
            </a:xfrm>
            <a:custGeom>
              <a:avLst/>
              <a:gdLst/>
              <a:ahLst/>
              <a:cxnLst/>
              <a:rect l="l" t="t" r="r" b="b"/>
              <a:pathLst>
                <a:path w="81686" h="147256" extrusionOk="0">
                  <a:moveTo>
                    <a:pt x="81687" y="0"/>
                  </a:moveTo>
                  <a:lnTo>
                    <a:pt x="81687" y="147256"/>
                  </a:lnTo>
                  <a:lnTo>
                    <a:pt x="0" y="9430"/>
                  </a:lnTo>
                  <a:lnTo>
                    <a:pt x="81687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3539;p38"/>
            <p:cNvSpPr/>
            <p:nvPr/>
          </p:nvSpPr>
          <p:spPr>
            <a:xfrm>
              <a:off x="4408324" y="2282172"/>
              <a:ext cx="246676" cy="187928"/>
            </a:xfrm>
            <a:custGeom>
              <a:avLst/>
              <a:gdLst/>
              <a:ahLst/>
              <a:cxnLst/>
              <a:rect l="l" t="t" r="r" b="b"/>
              <a:pathLst>
                <a:path w="246676" h="187928" extrusionOk="0">
                  <a:moveTo>
                    <a:pt x="0" y="45244"/>
                  </a:moveTo>
                  <a:lnTo>
                    <a:pt x="246677" y="187928"/>
                  </a:lnTo>
                  <a:lnTo>
                    <a:pt x="246677" y="142589"/>
                  </a:lnTo>
                  <a:lnTo>
                    <a:pt x="0" y="0"/>
                  </a:lnTo>
                  <a:lnTo>
                    <a:pt x="0" y="452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3540;p38"/>
            <p:cNvSpPr/>
            <p:nvPr/>
          </p:nvSpPr>
          <p:spPr>
            <a:xfrm>
              <a:off x="4408324" y="2350085"/>
              <a:ext cx="132182" cy="121824"/>
            </a:xfrm>
            <a:custGeom>
              <a:avLst/>
              <a:gdLst/>
              <a:ahLst/>
              <a:cxnLst/>
              <a:rect l="l" t="t" r="r" b="b"/>
              <a:pathLst>
                <a:path w="132182" h="121824" extrusionOk="0">
                  <a:moveTo>
                    <a:pt x="0" y="45339"/>
                  </a:moveTo>
                  <a:lnTo>
                    <a:pt x="132182" y="121825"/>
                  </a:lnTo>
                  <a:lnTo>
                    <a:pt x="132182" y="76486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3541;p38"/>
            <p:cNvSpPr/>
            <p:nvPr/>
          </p:nvSpPr>
          <p:spPr>
            <a:xfrm>
              <a:off x="4126748" y="2914279"/>
              <a:ext cx="633238" cy="577349"/>
            </a:xfrm>
            <a:custGeom>
              <a:avLst/>
              <a:gdLst/>
              <a:ahLst/>
              <a:cxnLst/>
              <a:rect l="l" t="t" r="r" b="b"/>
              <a:pathLst>
                <a:path w="633238" h="577349" extrusionOk="0">
                  <a:moveTo>
                    <a:pt x="29384" y="241526"/>
                  </a:moveTo>
                  <a:lnTo>
                    <a:pt x="603854" y="573758"/>
                  </a:lnTo>
                  <a:cubicBezTo>
                    <a:pt x="620115" y="583283"/>
                    <a:pt x="633238" y="573187"/>
                    <a:pt x="633238" y="551470"/>
                  </a:cubicBezTo>
                  <a:lnTo>
                    <a:pt x="633238" y="392116"/>
                  </a:lnTo>
                  <a:cubicBezTo>
                    <a:pt x="632915" y="369742"/>
                    <a:pt x="622017" y="348854"/>
                    <a:pt x="603854" y="335823"/>
                  </a:cubicBezTo>
                  <a:lnTo>
                    <a:pt x="29384" y="3592"/>
                  </a:lnTo>
                  <a:cubicBezTo>
                    <a:pt x="13123" y="-5933"/>
                    <a:pt x="0" y="4163"/>
                    <a:pt x="0" y="25880"/>
                  </a:cubicBezTo>
                  <a:lnTo>
                    <a:pt x="0" y="185329"/>
                  </a:lnTo>
                  <a:cubicBezTo>
                    <a:pt x="352" y="207665"/>
                    <a:pt x="11250" y="228515"/>
                    <a:pt x="29384" y="24152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3542;p38"/>
            <p:cNvSpPr/>
            <p:nvPr/>
          </p:nvSpPr>
          <p:spPr>
            <a:xfrm>
              <a:off x="4678395" y="344841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81591" y="0"/>
                  </a:moveTo>
                  <a:lnTo>
                    <a:pt x="81591" y="147256"/>
                  </a:lnTo>
                  <a:lnTo>
                    <a:pt x="0" y="9430"/>
                  </a:lnTo>
                  <a:lnTo>
                    <a:pt x="81591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3543;p38"/>
            <p:cNvSpPr/>
            <p:nvPr/>
          </p:nvSpPr>
          <p:spPr>
            <a:xfrm>
              <a:off x="4214901" y="3014168"/>
              <a:ext cx="406436" cy="280416"/>
            </a:xfrm>
            <a:custGeom>
              <a:avLst/>
              <a:gdLst/>
              <a:ahLst/>
              <a:cxnLst/>
              <a:rect l="l" t="t" r="r" b="b"/>
              <a:pathLst>
                <a:path w="406436" h="280416" extrusionOk="0">
                  <a:moveTo>
                    <a:pt x="0" y="45339"/>
                  </a:moveTo>
                  <a:lnTo>
                    <a:pt x="406437" y="280416"/>
                  </a:lnTo>
                  <a:lnTo>
                    <a:pt x="406437" y="235077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3544;p38"/>
            <p:cNvSpPr/>
            <p:nvPr/>
          </p:nvSpPr>
          <p:spPr>
            <a:xfrm>
              <a:off x="4214901" y="3082177"/>
              <a:ext cx="378668" cy="264318"/>
            </a:xfrm>
            <a:custGeom>
              <a:avLst/>
              <a:gdLst/>
              <a:ahLst/>
              <a:cxnLst/>
              <a:rect l="l" t="t" r="r" b="b"/>
              <a:pathLst>
                <a:path w="378668" h="264318" extrusionOk="0">
                  <a:moveTo>
                    <a:pt x="0" y="45339"/>
                  </a:moveTo>
                  <a:lnTo>
                    <a:pt x="378669" y="264319"/>
                  </a:lnTo>
                  <a:lnTo>
                    <a:pt x="378669" y="218980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3545;p38"/>
            <p:cNvSpPr/>
            <p:nvPr/>
          </p:nvSpPr>
          <p:spPr>
            <a:xfrm>
              <a:off x="4121803" y="3338085"/>
              <a:ext cx="646456" cy="502188"/>
            </a:xfrm>
            <a:custGeom>
              <a:avLst/>
              <a:gdLst/>
              <a:ahLst/>
              <a:cxnLst/>
              <a:rect l="l" t="t" r="r" b="b"/>
              <a:pathLst>
                <a:path w="646456" h="502188" extrusionOk="0">
                  <a:moveTo>
                    <a:pt x="612222" y="497615"/>
                  </a:moveTo>
                  <a:lnTo>
                    <a:pt x="34329" y="163287"/>
                  </a:lnTo>
                  <a:cubicBezTo>
                    <a:pt x="14093" y="150038"/>
                    <a:pt x="1350" y="127940"/>
                    <a:pt x="0" y="103756"/>
                  </a:cubicBezTo>
                  <a:lnTo>
                    <a:pt x="0" y="24508"/>
                  </a:lnTo>
                  <a:cubicBezTo>
                    <a:pt x="0" y="2601"/>
                    <a:pt x="15406" y="-6258"/>
                    <a:pt x="34329" y="4696"/>
                  </a:cubicBezTo>
                  <a:lnTo>
                    <a:pt x="612222" y="338833"/>
                  </a:lnTo>
                  <a:cubicBezTo>
                    <a:pt x="632421" y="352101"/>
                    <a:pt x="645135" y="374199"/>
                    <a:pt x="646457" y="398364"/>
                  </a:cubicBezTo>
                  <a:lnTo>
                    <a:pt x="646457" y="477612"/>
                  </a:lnTo>
                  <a:cubicBezTo>
                    <a:pt x="646457" y="499520"/>
                    <a:pt x="631051" y="508378"/>
                    <a:pt x="612222" y="497615"/>
                  </a:cubicBezTo>
                  <a:close/>
                  <a:moveTo>
                    <a:pt x="34329" y="16031"/>
                  </a:moveTo>
                  <a:cubicBezTo>
                    <a:pt x="20826" y="8220"/>
                    <a:pt x="9795" y="14507"/>
                    <a:pt x="9795" y="30128"/>
                  </a:cubicBezTo>
                  <a:lnTo>
                    <a:pt x="9795" y="109471"/>
                  </a:lnTo>
                  <a:cubicBezTo>
                    <a:pt x="10755" y="126740"/>
                    <a:pt x="19865" y="142513"/>
                    <a:pt x="34329" y="151953"/>
                  </a:cubicBezTo>
                  <a:lnTo>
                    <a:pt x="612222" y="486090"/>
                  </a:lnTo>
                  <a:cubicBezTo>
                    <a:pt x="625726" y="493900"/>
                    <a:pt x="636662" y="487614"/>
                    <a:pt x="636662" y="471993"/>
                  </a:cubicBezTo>
                  <a:lnTo>
                    <a:pt x="636662" y="392840"/>
                  </a:lnTo>
                  <a:cubicBezTo>
                    <a:pt x="635740" y="375590"/>
                    <a:pt x="626667" y="359807"/>
                    <a:pt x="612222" y="35035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3546;p38"/>
            <p:cNvSpPr/>
            <p:nvPr/>
          </p:nvSpPr>
          <p:spPr>
            <a:xfrm>
              <a:off x="4169160" y="3393740"/>
              <a:ext cx="9794" cy="81152"/>
            </a:xfrm>
            <a:custGeom>
              <a:avLst/>
              <a:gdLst/>
              <a:ahLst/>
              <a:cxnLst/>
              <a:rect l="l" t="t" r="r" b="b"/>
              <a:pathLst>
                <a:path w="9794" h="81152" extrusionOk="0">
                  <a:moveTo>
                    <a:pt x="9795" y="81153"/>
                  </a:moveTo>
                  <a:lnTo>
                    <a:pt x="0" y="75533"/>
                  </a:lnTo>
                  <a:lnTo>
                    <a:pt x="0" y="0"/>
                  </a:lnTo>
                  <a:lnTo>
                    <a:pt x="9795" y="5620"/>
                  </a:lnTo>
                  <a:lnTo>
                    <a:pt x="9795" y="811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3547;p38"/>
            <p:cNvSpPr/>
            <p:nvPr/>
          </p:nvSpPr>
          <p:spPr>
            <a:xfrm>
              <a:off x="5586458" y="2808047"/>
              <a:ext cx="658819" cy="381000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3548;p38"/>
            <p:cNvSpPr/>
            <p:nvPr/>
          </p:nvSpPr>
          <p:spPr>
            <a:xfrm>
              <a:off x="5921101" y="2949869"/>
              <a:ext cx="191092" cy="147874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3549;p38"/>
            <p:cNvSpPr/>
            <p:nvPr/>
          </p:nvSpPr>
          <p:spPr>
            <a:xfrm>
              <a:off x="5922144" y="2998547"/>
              <a:ext cx="190145" cy="993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3550;p38"/>
            <p:cNvSpPr/>
            <p:nvPr/>
          </p:nvSpPr>
          <p:spPr>
            <a:xfrm>
              <a:off x="5725279" y="2875668"/>
              <a:ext cx="190969" cy="142446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3551;p38"/>
            <p:cNvSpPr/>
            <p:nvPr/>
          </p:nvSpPr>
          <p:spPr>
            <a:xfrm>
              <a:off x="5725677" y="2921300"/>
              <a:ext cx="190145" cy="993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3552;p38"/>
            <p:cNvSpPr/>
            <p:nvPr/>
          </p:nvSpPr>
          <p:spPr>
            <a:xfrm>
              <a:off x="5773415" y="2020234"/>
              <a:ext cx="328490" cy="94353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3553;p38"/>
            <p:cNvSpPr/>
            <p:nvPr/>
          </p:nvSpPr>
          <p:spPr>
            <a:xfrm>
              <a:off x="5847677" y="1431875"/>
              <a:ext cx="210314" cy="204988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3554;p38"/>
            <p:cNvSpPr/>
            <p:nvPr/>
          </p:nvSpPr>
          <p:spPr>
            <a:xfrm>
              <a:off x="5515422" y="1497214"/>
              <a:ext cx="317332" cy="453297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3555;p38"/>
            <p:cNvSpPr/>
            <p:nvPr/>
          </p:nvSpPr>
          <p:spPr>
            <a:xfrm>
              <a:off x="5490085" y="1875271"/>
              <a:ext cx="151441" cy="9911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3556;p38"/>
            <p:cNvSpPr/>
            <p:nvPr/>
          </p:nvSpPr>
          <p:spPr>
            <a:xfrm>
              <a:off x="5494480" y="1896496"/>
              <a:ext cx="98885" cy="82426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3557;p38"/>
            <p:cNvSpPr/>
            <p:nvPr/>
          </p:nvSpPr>
          <p:spPr>
            <a:xfrm>
              <a:off x="5773193" y="1460583"/>
              <a:ext cx="342080" cy="688737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3558;p38"/>
            <p:cNvSpPr/>
            <p:nvPr/>
          </p:nvSpPr>
          <p:spPr>
            <a:xfrm>
              <a:off x="6052262" y="1601698"/>
              <a:ext cx="132559" cy="60842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3559;p38"/>
            <p:cNvSpPr/>
            <p:nvPr/>
          </p:nvSpPr>
          <p:spPr>
            <a:xfrm>
              <a:off x="5838983" y="1219006"/>
              <a:ext cx="226927" cy="276849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3560;p38"/>
            <p:cNvSpPr/>
            <p:nvPr/>
          </p:nvSpPr>
          <p:spPr>
            <a:xfrm>
              <a:off x="5847630" y="1194850"/>
              <a:ext cx="239905" cy="237025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3561;p38"/>
            <p:cNvSpPr/>
            <p:nvPr/>
          </p:nvSpPr>
          <p:spPr>
            <a:xfrm>
              <a:off x="6035307" y="1564524"/>
              <a:ext cx="148633" cy="20233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3562;p38"/>
            <p:cNvSpPr/>
            <p:nvPr/>
          </p:nvSpPr>
          <p:spPr>
            <a:xfrm>
              <a:off x="5727199" y="1461212"/>
              <a:ext cx="120770" cy="194746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3563;p38"/>
            <p:cNvSpPr/>
            <p:nvPr/>
          </p:nvSpPr>
          <p:spPr>
            <a:xfrm>
              <a:off x="2473900" y="4607987"/>
              <a:ext cx="657677" cy="380237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3564;p38"/>
            <p:cNvSpPr/>
            <p:nvPr/>
          </p:nvSpPr>
          <p:spPr>
            <a:xfrm>
              <a:off x="2526860" y="3374023"/>
              <a:ext cx="157580" cy="343757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3565;p38"/>
            <p:cNvSpPr/>
            <p:nvPr/>
          </p:nvSpPr>
          <p:spPr>
            <a:xfrm>
              <a:off x="2548930" y="3232673"/>
              <a:ext cx="113353" cy="218341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3566;p38"/>
            <p:cNvSpPr/>
            <p:nvPr/>
          </p:nvSpPr>
          <p:spPr>
            <a:xfrm>
              <a:off x="2798668" y="4744252"/>
              <a:ext cx="244333" cy="137739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3567;p38"/>
            <p:cNvSpPr/>
            <p:nvPr/>
          </p:nvSpPr>
          <p:spPr>
            <a:xfrm>
              <a:off x="2802738" y="4767054"/>
              <a:ext cx="240222" cy="115414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3568;p38"/>
            <p:cNvSpPr/>
            <p:nvPr/>
          </p:nvSpPr>
          <p:spPr>
            <a:xfrm>
              <a:off x="2619879" y="4663861"/>
              <a:ext cx="244438" cy="137739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3569;p38"/>
            <p:cNvSpPr/>
            <p:nvPr/>
          </p:nvSpPr>
          <p:spPr>
            <a:xfrm>
              <a:off x="2624340" y="4686663"/>
              <a:ext cx="240317" cy="115414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3570;p38"/>
            <p:cNvSpPr/>
            <p:nvPr/>
          </p:nvSpPr>
          <p:spPr>
            <a:xfrm>
              <a:off x="2619947" y="3772263"/>
              <a:ext cx="357956" cy="1010624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3571;p38"/>
            <p:cNvSpPr/>
            <p:nvPr/>
          </p:nvSpPr>
          <p:spPr>
            <a:xfrm>
              <a:off x="2665909" y="2943080"/>
              <a:ext cx="259735" cy="415919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3572;p38"/>
            <p:cNvSpPr/>
            <p:nvPr/>
          </p:nvSpPr>
          <p:spPr>
            <a:xfrm>
              <a:off x="2581088" y="3237593"/>
              <a:ext cx="399004" cy="661684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3573;p38"/>
            <p:cNvSpPr/>
            <p:nvPr/>
          </p:nvSpPr>
          <p:spPr>
            <a:xfrm>
              <a:off x="2863826" y="3320377"/>
              <a:ext cx="503069" cy="394810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3574;p38"/>
            <p:cNvSpPr/>
            <p:nvPr/>
          </p:nvSpPr>
          <p:spPr>
            <a:xfrm>
              <a:off x="2845723" y="3311820"/>
              <a:ext cx="154147" cy="225876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3575;p38"/>
            <p:cNvSpPr/>
            <p:nvPr/>
          </p:nvSpPr>
          <p:spPr>
            <a:xfrm>
              <a:off x="2673955" y="2924805"/>
              <a:ext cx="251532" cy="277898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3576;p38"/>
            <p:cNvSpPr/>
            <p:nvPr/>
          </p:nvSpPr>
          <p:spPr>
            <a:xfrm>
              <a:off x="3214730" y="3494025"/>
              <a:ext cx="76119" cy="66973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0" name="Google Shape;3577;p38"/>
            <p:cNvGrpSpPr/>
            <p:nvPr/>
          </p:nvGrpSpPr>
          <p:grpSpPr>
            <a:xfrm>
              <a:off x="3192914" y="3470000"/>
              <a:ext cx="220130" cy="132120"/>
              <a:chOff x="4865564" y="4292025"/>
              <a:chExt cx="220130" cy="132120"/>
            </a:xfrm>
          </p:grpSpPr>
          <p:sp>
            <p:nvSpPr>
              <p:cNvPr id="229" name="Google Shape;3578;p38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3579;p38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3580;p38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3581;p38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3582;p38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3583;p38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3584;p38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3585;p38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3586;p38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3587;p38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3588;p38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3589;p38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3590;p38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3591;p38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3592;p38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3593;p38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3594;p3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3595;p3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3596;p38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3597;p38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11" name="Google Shape;3598;p38"/>
            <p:cNvSpPr/>
            <p:nvPr/>
          </p:nvSpPr>
          <p:spPr>
            <a:xfrm>
              <a:off x="3239891" y="3511325"/>
              <a:ext cx="129087" cy="107584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3599;p38"/>
            <p:cNvSpPr/>
            <p:nvPr/>
          </p:nvSpPr>
          <p:spPr>
            <a:xfrm>
              <a:off x="2547598" y="1999349"/>
              <a:ext cx="711585" cy="787458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3600;p38"/>
            <p:cNvSpPr/>
            <p:nvPr/>
          </p:nvSpPr>
          <p:spPr>
            <a:xfrm>
              <a:off x="2526963" y="2038199"/>
              <a:ext cx="663763" cy="751441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3601;p38"/>
            <p:cNvSpPr/>
            <p:nvPr/>
          </p:nvSpPr>
          <p:spPr>
            <a:xfrm>
              <a:off x="5660632" y="225896"/>
              <a:ext cx="713014" cy="789165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3602;p38"/>
            <p:cNvSpPr/>
            <p:nvPr/>
          </p:nvSpPr>
          <p:spPr>
            <a:xfrm>
              <a:off x="5639997" y="264856"/>
              <a:ext cx="665000" cy="752811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3603;p38"/>
            <p:cNvSpPr/>
            <p:nvPr/>
          </p:nvSpPr>
          <p:spPr>
            <a:xfrm rot="-1801764">
              <a:off x="5761046" y="473959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3604;p38"/>
            <p:cNvSpPr/>
            <p:nvPr/>
          </p:nvSpPr>
          <p:spPr>
            <a:xfrm rot="-1790023">
              <a:off x="5938028" y="569955"/>
              <a:ext cx="64698" cy="11221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3605;p38"/>
            <p:cNvSpPr/>
            <p:nvPr/>
          </p:nvSpPr>
          <p:spPr>
            <a:xfrm rot="-1801764">
              <a:off x="6087772" y="663001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3606;p38"/>
            <p:cNvSpPr/>
            <p:nvPr/>
          </p:nvSpPr>
          <p:spPr>
            <a:xfrm>
              <a:off x="5152444" y="952333"/>
              <a:ext cx="216911" cy="289327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3607;p38"/>
            <p:cNvSpPr/>
            <p:nvPr/>
          </p:nvSpPr>
          <p:spPr>
            <a:xfrm rot="-1801764">
              <a:off x="5140687" y="961623"/>
              <a:ext cx="170828" cy="296534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3608;p38"/>
            <p:cNvSpPr/>
            <p:nvPr/>
          </p:nvSpPr>
          <p:spPr>
            <a:xfrm rot="-1801764">
              <a:off x="5172664" y="1037752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3609;p38"/>
            <p:cNvSpPr/>
            <p:nvPr/>
          </p:nvSpPr>
          <p:spPr>
            <a:xfrm rot="-1801764">
              <a:off x="5253882" y="1084610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3610;p38"/>
            <p:cNvSpPr/>
            <p:nvPr/>
          </p:nvSpPr>
          <p:spPr>
            <a:xfrm>
              <a:off x="5184871" y="1123551"/>
              <a:ext cx="85015" cy="59542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3611;p38"/>
            <p:cNvSpPr/>
            <p:nvPr/>
          </p:nvSpPr>
          <p:spPr>
            <a:xfrm>
              <a:off x="3424090" y="2990832"/>
              <a:ext cx="59149" cy="1868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3612;p38"/>
            <p:cNvSpPr/>
            <p:nvPr/>
          </p:nvSpPr>
          <p:spPr>
            <a:xfrm>
              <a:off x="3424090" y="2963209"/>
              <a:ext cx="109454" cy="62007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3613;p38"/>
            <p:cNvSpPr/>
            <p:nvPr/>
          </p:nvSpPr>
          <p:spPr>
            <a:xfrm>
              <a:off x="3532974" y="2965813"/>
              <a:ext cx="174947" cy="282184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3614;p38"/>
            <p:cNvSpPr/>
            <p:nvPr/>
          </p:nvSpPr>
          <p:spPr>
            <a:xfrm>
              <a:off x="3635011" y="3202477"/>
              <a:ext cx="34899" cy="63627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3615;p38"/>
            <p:cNvSpPr/>
            <p:nvPr/>
          </p:nvSpPr>
          <p:spPr>
            <a:xfrm>
              <a:off x="3499691" y="2985265"/>
              <a:ext cx="174947" cy="281849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9" name="Google Shape;4541;p39"/>
          <p:cNvSpPr/>
          <p:nvPr/>
        </p:nvSpPr>
        <p:spPr>
          <a:xfrm>
            <a:off x="381000" y="2190750"/>
            <a:ext cx="457201" cy="533400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122F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2050" name="Picture 2" descr="D:\psd technical hub\remote campus\technical hub 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799" y="2876550"/>
            <a:ext cx="4426003" cy="914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8" name="Google Shape;2228;p37"/>
          <p:cNvGrpSpPr/>
          <p:nvPr/>
        </p:nvGrpSpPr>
        <p:grpSpPr>
          <a:xfrm>
            <a:off x="2343926" y="272752"/>
            <a:ext cx="1782756" cy="1850564"/>
            <a:chOff x="2012475" y="393272"/>
            <a:chExt cx="4440240" cy="4609126"/>
          </a:xfrm>
        </p:grpSpPr>
        <p:sp>
          <p:nvSpPr>
            <p:cNvPr id="2229" name="Google Shape;2229;p37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0" name="Google Shape;2230;p37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1" name="Google Shape;2231;p37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2" name="Google Shape;2232;p37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3" name="Google Shape;2233;p37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4" name="Google Shape;2234;p37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5" name="Google Shape;2235;p37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6" name="Google Shape;2236;p37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7" name="Google Shape;2237;p37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8" name="Google Shape;2238;p37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9" name="Google Shape;2239;p37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0" name="Google Shape;2240;p37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1" name="Google Shape;2241;p37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2" name="Google Shape;2242;p37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3" name="Google Shape;2243;p37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4" name="Google Shape;2244;p37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5" name="Google Shape;2245;p37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6" name="Google Shape;2246;p37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7" name="Google Shape;2247;p37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8" name="Google Shape;2248;p37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9" name="Google Shape;2249;p37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0" name="Google Shape;2250;p37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1" name="Google Shape;2251;p37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2" name="Google Shape;2252;p37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3" name="Google Shape;2253;p37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4" name="Google Shape;2254;p37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5" name="Google Shape;2255;p37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6" name="Google Shape;2256;p37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7" name="Google Shape;2257;p37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8" name="Google Shape;2258;p37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9" name="Google Shape;2259;p37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0" name="Google Shape;2260;p37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1" name="Google Shape;2261;p37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2" name="Google Shape;2262;p37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3" name="Google Shape;2263;p37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4" name="Google Shape;2264;p37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5" name="Google Shape;2265;p37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6" name="Google Shape;2266;p37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7" name="Google Shape;2267;p37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8" name="Google Shape;2268;p37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9" name="Google Shape;2269;p37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0" name="Google Shape;2270;p37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1" name="Google Shape;2271;p37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2" name="Google Shape;2272;p37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3" name="Google Shape;2273;p37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4" name="Google Shape;2274;p37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37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37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7" name="Google Shape;2277;p37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8" name="Google Shape;2278;p37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37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37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1" name="Google Shape;2281;p37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2" name="Google Shape;2282;p37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3" name="Google Shape;2283;p37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4" name="Google Shape;2284;p37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5" name="Google Shape;2285;p37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6" name="Google Shape;2286;p37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7" name="Google Shape;2287;p37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8" name="Google Shape;2288;p37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9" name="Google Shape;2289;p37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0" name="Google Shape;2290;p37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1" name="Google Shape;2291;p37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2" name="Google Shape;2292;p37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3" name="Google Shape;2293;p37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4" name="Google Shape;2294;p37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5" name="Google Shape;2295;p37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6" name="Google Shape;2296;p37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7" name="Google Shape;2297;p37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8" name="Google Shape;2298;p37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9" name="Google Shape;2299;p37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0" name="Google Shape;2300;p37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1" name="Google Shape;2301;p37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2" name="Google Shape;2302;p37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3" name="Google Shape;2303;p37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4" name="Google Shape;2304;p37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5" name="Google Shape;2305;p37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6" name="Google Shape;2306;p37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7" name="Google Shape;2307;p37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8" name="Google Shape;2308;p37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9" name="Google Shape;2309;p37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0" name="Google Shape;2310;p37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1" name="Google Shape;2311;p37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2" name="Google Shape;2312;p37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3" name="Google Shape;2313;p37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4" name="Google Shape;2314;p37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5" name="Google Shape;2315;p37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6" name="Google Shape;2316;p37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7" name="Google Shape;2317;p37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8" name="Google Shape;2318;p37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9" name="Google Shape;2319;p37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0" name="Google Shape;2320;p37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1" name="Google Shape;2321;p37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2" name="Google Shape;2322;p37"/>
          <p:cNvGrpSpPr/>
          <p:nvPr/>
        </p:nvGrpSpPr>
        <p:grpSpPr>
          <a:xfrm>
            <a:off x="4562360" y="368824"/>
            <a:ext cx="1641691" cy="1754492"/>
            <a:chOff x="1926580" y="602477"/>
            <a:chExt cx="4456273" cy="4762466"/>
          </a:xfrm>
        </p:grpSpPr>
        <p:sp>
          <p:nvSpPr>
            <p:cNvPr id="2323" name="Google Shape;2323;p3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4" name="Google Shape;2324;p3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5" name="Google Shape;2325;p3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6" name="Google Shape;2326;p3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7" name="Google Shape;2327;p3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8" name="Google Shape;2328;p3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9" name="Google Shape;2329;p3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0" name="Google Shape;2330;p3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1" name="Google Shape;2331;p3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2" name="Google Shape;2332;p3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3" name="Google Shape;2333;p3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4" name="Google Shape;2334;p3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5" name="Google Shape;2335;p3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6" name="Google Shape;2336;p3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7" name="Google Shape;2337;p3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8" name="Google Shape;2338;p3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9" name="Google Shape;2339;p3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0" name="Google Shape;2340;p3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1" name="Google Shape;2341;p3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2" name="Google Shape;2342;p3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3" name="Google Shape;2343;p3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4" name="Google Shape;2344;p3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5" name="Google Shape;2345;p3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6" name="Google Shape;2346;p3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7" name="Google Shape;2347;p3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8" name="Google Shape;2348;p3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9" name="Google Shape;2349;p3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0" name="Google Shape;2350;p3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1" name="Google Shape;2351;p3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2" name="Google Shape;2352;p3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3" name="Google Shape;2353;p3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4" name="Google Shape;2354;p3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5" name="Google Shape;2355;p3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6" name="Google Shape;2356;p3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7" name="Google Shape;2357;p3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8" name="Google Shape;2358;p3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9" name="Google Shape;2359;p3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0" name="Google Shape;2360;p3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1" name="Google Shape;2361;p3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2" name="Google Shape;2362;p3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3" name="Google Shape;2363;p3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4" name="Google Shape;2364;p3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5" name="Google Shape;2365;p3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6" name="Google Shape;2366;p3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7" name="Google Shape;2367;p3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8" name="Google Shape;2368;p3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9" name="Google Shape;2369;p3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0" name="Google Shape;2370;p3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1" name="Google Shape;2371;p3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2" name="Google Shape;2372;p3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3" name="Google Shape;2373;p3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4" name="Google Shape;2374;p3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5" name="Google Shape;2375;p3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6" name="Google Shape;2376;p3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7" name="Google Shape;2377;p3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8" name="Google Shape;2378;p3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9" name="Google Shape;2379;p3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0" name="Google Shape;2380;p3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1" name="Google Shape;2381;p3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2" name="Google Shape;2382;p3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3" name="Google Shape;2383;p3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4" name="Google Shape;2384;p3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5" name="Google Shape;2385;p3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6" name="Google Shape;2386;p3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7" name="Google Shape;2387;p3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8" name="Google Shape;2388;p3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9" name="Google Shape;2389;p3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0" name="Google Shape;2390;p3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1" name="Google Shape;2391;p3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2" name="Google Shape;2392;p3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3" name="Google Shape;2393;p3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4" name="Google Shape;2394;p3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5" name="Google Shape;2395;p3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6" name="Google Shape;2396;p3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7" name="Google Shape;2397;p3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8" name="Google Shape;2398;p3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9" name="Google Shape;2399;p3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0" name="Google Shape;2400;p3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1" name="Google Shape;2401;p3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2" name="Google Shape;2402;p3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3" name="Google Shape;2403;p3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4" name="Google Shape;2404;p3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5" name="Google Shape;2405;p3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6" name="Google Shape;2406;p3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7" name="Google Shape;2407;p3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8" name="Google Shape;2408;p3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9" name="Google Shape;2409;p3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0" name="Google Shape;2410;p3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1" name="Google Shape;2411;p3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2" name="Google Shape;2412;p3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3" name="Google Shape;2413;p3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4" name="Google Shape;2414;p3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5" name="Google Shape;2415;p3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6" name="Google Shape;2416;p3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7" name="Google Shape;2417;p3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8" name="Google Shape;2418;p3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9" name="Google Shape;2419;p3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0" name="Google Shape;2420;p3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1" name="Google Shape;2421;p3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2" name="Google Shape;2422;p3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3" name="Google Shape;2423;p3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4" name="Google Shape;2424;p3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5" name="Google Shape;2425;p3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6" name="Google Shape;2426;p3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7" name="Google Shape;2427;p3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8" name="Google Shape;2428;p3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9" name="Google Shape;2429;p3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0" name="Google Shape;2430;p3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1" name="Google Shape;2431;p3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2" name="Google Shape;2432;p3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3" name="Google Shape;2433;p3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4" name="Google Shape;2434;p3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5" name="Google Shape;2435;p3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6" name="Google Shape;2436;p3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7" name="Google Shape;2437;p3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8" name="Google Shape;2438;p3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9" name="Google Shape;2439;p3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0" name="Google Shape;2440;p3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1" name="Google Shape;2441;p3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2" name="Google Shape;2442;p3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3" name="Google Shape;2443;p3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4" name="Google Shape;2444;p3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5" name="Google Shape;2445;p3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6" name="Google Shape;2446;p3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7" name="Google Shape;2447;p3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8" name="Google Shape;2448;p3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9" name="Google Shape;2449;p3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0" name="Google Shape;2450;p3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1" name="Google Shape;2451;p3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2" name="Google Shape;2452;p3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3" name="Google Shape;2453;p3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4" name="Google Shape;2454;p3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5" name="Google Shape;2455;p3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6" name="Google Shape;2456;p3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7" name="Google Shape;2457;p3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8" name="Google Shape;2458;p3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9" name="Google Shape;2459;p3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0" name="Google Shape;2460;p3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1" name="Google Shape;2461;p3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2" name="Google Shape;2462;p3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3" name="Google Shape;2463;p3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4" name="Google Shape;2464;p3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5" name="Google Shape;2465;p3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6" name="Google Shape;2466;p3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7" name="Google Shape;2467;p3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8" name="Google Shape;2468;p3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69" name="Google Shape;2469;p3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470" name="Google Shape;2470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1" name="Google Shape;2471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2" name="Google Shape;2472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3" name="Google Shape;2473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4" name="Google Shape;2474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75" name="Google Shape;2475;p3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6" name="Google Shape;2476;p3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77" name="Google Shape;2477;p37"/>
          <p:cNvGrpSpPr/>
          <p:nvPr/>
        </p:nvGrpSpPr>
        <p:grpSpPr>
          <a:xfrm>
            <a:off x="7020695" y="311246"/>
            <a:ext cx="1782593" cy="1812070"/>
            <a:chOff x="2011725" y="44285"/>
            <a:chExt cx="4684870" cy="4762340"/>
          </a:xfrm>
        </p:grpSpPr>
        <p:grpSp>
          <p:nvGrpSpPr>
            <p:cNvPr id="2478" name="Google Shape;2478;p37"/>
            <p:cNvGrpSpPr/>
            <p:nvPr/>
          </p:nvGrpSpPr>
          <p:grpSpPr>
            <a:xfrm>
              <a:off x="2119596" y="326448"/>
              <a:ext cx="3544299" cy="3707706"/>
              <a:chOff x="3860721" y="1330073"/>
              <a:chExt cx="3544299" cy="3707706"/>
            </a:xfrm>
          </p:grpSpPr>
          <p:sp>
            <p:nvSpPr>
              <p:cNvPr id="2479" name="Google Shape;2479;p37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0" name="Google Shape;2480;p37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1" name="Google Shape;2481;p37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2" name="Google Shape;2482;p37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3" name="Google Shape;2483;p37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4" name="Google Shape;2484;p37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5" name="Google Shape;2485;p37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6" name="Google Shape;2486;p37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7" name="Google Shape;2487;p37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8" name="Google Shape;2488;p37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9" name="Google Shape;2489;p37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0" name="Google Shape;2490;p37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1" name="Google Shape;2491;p37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2" name="Google Shape;2492;p37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3" name="Google Shape;2493;p37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4" name="Google Shape;2494;p37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5" name="Google Shape;2495;p37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6" name="Google Shape;2496;p37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7" name="Google Shape;2497;p37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8" name="Google Shape;2498;p37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9" name="Google Shape;2499;p37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0" name="Google Shape;2500;p37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1" name="Google Shape;2501;p37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2" name="Google Shape;2502;p37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3" name="Google Shape;2503;p37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4" name="Google Shape;2504;p37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5" name="Google Shape;2505;p37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6" name="Google Shape;2506;p37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7" name="Google Shape;2507;p37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8" name="Google Shape;2508;p37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9" name="Google Shape;2509;p37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0" name="Google Shape;2510;p37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1" name="Google Shape;2511;p37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2" name="Google Shape;2512;p37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3" name="Google Shape;2513;p37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4" name="Google Shape;2514;p37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5" name="Google Shape;2515;p37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6" name="Google Shape;2516;p37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7" name="Google Shape;2517;p37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8" name="Google Shape;2518;p37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9" name="Google Shape;2519;p37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0" name="Google Shape;2520;p37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1" name="Google Shape;2521;p37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2" name="Google Shape;2522;p37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3" name="Google Shape;2523;p37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4" name="Google Shape;2524;p37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5" name="Google Shape;2525;p37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6" name="Google Shape;2526;p37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7" name="Google Shape;2527;p37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8" name="Google Shape;2528;p37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9" name="Google Shape;2529;p37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0" name="Google Shape;2530;p37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1" name="Google Shape;2531;p37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2" name="Google Shape;2532;p37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3" name="Google Shape;2533;p37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4" name="Google Shape;2534;p37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5" name="Google Shape;2535;p37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6" name="Google Shape;2536;p37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7" name="Google Shape;2537;p37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8" name="Google Shape;2538;p37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9" name="Google Shape;2539;p37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0" name="Google Shape;2540;p37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1" name="Google Shape;2541;p37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2" name="Google Shape;2542;p37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3" name="Google Shape;2543;p37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4" name="Google Shape;2544;p37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5" name="Google Shape;2545;p37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6" name="Google Shape;2546;p37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7" name="Google Shape;2547;p37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8" name="Google Shape;2548;p37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9" name="Google Shape;2549;p37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0" name="Google Shape;2550;p37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1" name="Google Shape;2551;p37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2" name="Google Shape;2552;p37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3" name="Google Shape;2553;p37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4" name="Google Shape;2554;p37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5" name="Google Shape;2555;p37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6" name="Google Shape;2556;p37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7" name="Google Shape;2557;p37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8" name="Google Shape;2558;p37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9" name="Google Shape;2559;p37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0" name="Google Shape;2560;p37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1" name="Google Shape;2561;p37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2" name="Google Shape;2562;p37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3" name="Google Shape;2563;p37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4" name="Google Shape;2564;p37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5" name="Google Shape;2565;p37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6" name="Google Shape;2566;p37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7" name="Google Shape;2567;p37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8" name="Google Shape;2568;p37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9" name="Google Shape;2569;p37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0" name="Google Shape;2570;p37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1" name="Google Shape;2571;p37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2" name="Google Shape;2572;p37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3" name="Google Shape;2573;p37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4" name="Google Shape;2574;p37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5" name="Google Shape;2575;p37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6" name="Google Shape;2576;p37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7" name="Google Shape;2577;p37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8" name="Google Shape;2578;p37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9" name="Google Shape;2579;p37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0" name="Google Shape;2580;p37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1" name="Google Shape;2581;p37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2" name="Google Shape;2582;p37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3" name="Google Shape;2583;p37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4" name="Google Shape;2584;p37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5" name="Google Shape;2585;p37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86" name="Google Shape;2586;p37"/>
            <p:cNvSpPr/>
            <p:nvPr/>
          </p:nvSpPr>
          <p:spPr>
            <a:xfrm>
              <a:off x="4424312" y="3389781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4458697" y="3370540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4458697" y="3334726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37"/>
            <p:cNvSpPr/>
            <p:nvPr/>
          </p:nvSpPr>
          <p:spPr>
            <a:xfrm>
              <a:off x="5662371" y="3457123"/>
              <a:ext cx="830865" cy="479678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37"/>
            <p:cNvSpPr/>
            <p:nvPr/>
          </p:nvSpPr>
          <p:spPr>
            <a:xfrm>
              <a:off x="5582647" y="3524845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37"/>
            <p:cNvSpPr/>
            <p:nvPr/>
          </p:nvSpPr>
          <p:spPr>
            <a:xfrm>
              <a:off x="5520830" y="3560469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37"/>
            <p:cNvSpPr/>
            <p:nvPr/>
          </p:nvSpPr>
          <p:spPr>
            <a:xfrm>
              <a:off x="5459108" y="3596188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37"/>
            <p:cNvSpPr/>
            <p:nvPr/>
          </p:nvSpPr>
          <p:spPr>
            <a:xfrm>
              <a:off x="5006003" y="3836122"/>
              <a:ext cx="830770" cy="479679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37"/>
            <p:cNvSpPr/>
            <p:nvPr/>
          </p:nvSpPr>
          <p:spPr>
            <a:xfrm>
              <a:off x="4926279" y="3903750"/>
              <a:ext cx="741616" cy="428244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37"/>
            <p:cNvSpPr/>
            <p:nvPr/>
          </p:nvSpPr>
          <p:spPr>
            <a:xfrm>
              <a:off x="4864462" y="3939468"/>
              <a:ext cx="727614" cy="42005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37"/>
            <p:cNvSpPr/>
            <p:nvPr/>
          </p:nvSpPr>
          <p:spPr>
            <a:xfrm>
              <a:off x="4802740" y="3975092"/>
              <a:ext cx="620839" cy="358520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37"/>
            <p:cNvSpPr/>
            <p:nvPr/>
          </p:nvSpPr>
          <p:spPr>
            <a:xfrm>
              <a:off x="5169357" y="3663339"/>
              <a:ext cx="421766" cy="243458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5441867" y="3820597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5714378" y="3977950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2242896" y="2171438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689" y="206407"/>
                  </a:moveTo>
                  <a:lnTo>
                    <a:pt x="0" y="103251"/>
                  </a:lnTo>
                  <a:lnTo>
                    <a:pt x="178689" y="0"/>
                  </a:lnTo>
                  <a:lnTo>
                    <a:pt x="357473" y="103251"/>
                  </a:lnTo>
                  <a:lnTo>
                    <a:pt x="178689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2526170" y="20060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37"/>
            <p:cNvSpPr/>
            <p:nvPr/>
          </p:nvSpPr>
          <p:spPr>
            <a:xfrm>
              <a:off x="2632278" y="1017294"/>
              <a:ext cx="357473" cy="206311"/>
            </a:xfrm>
            <a:custGeom>
              <a:avLst/>
              <a:gdLst/>
              <a:ahLst/>
              <a:cxnLst/>
              <a:rect l="l" t="t" r="r" b="b"/>
              <a:pathLst>
                <a:path w="357473" h="206311" extrusionOk="0">
                  <a:moveTo>
                    <a:pt x="178784" y="206312"/>
                  </a:moveTo>
                  <a:lnTo>
                    <a:pt x="0" y="103156"/>
                  </a:lnTo>
                  <a:lnTo>
                    <a:pt x="178784" y="0"/>
                  </a:lnTo>
                  <a:lnTo>
                    <a:pt x="357473" y="103156"/>
                  </a:lnTo>
                  <a:lnTo>
                    <a:pt x="178784" y="206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3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2811062" y="1120450"/>
              <a:ext cx="178689" cy="1032319"/>
            </a:xfrm>
            <a:custGeom>
              <a:avLst/>
              <a:gdLst/>
              <a:ahLst/>
              <a:cxnLst/>
              <a:rect l="l" t="t" r="r" b="b"/>
              <a:pathLst>
                <a:path w="178689" h="1032319" extrusionOk="0">
                  <a:moveTo>
                    <a:pt x="178689" y="929068"/>
                  </a:moveTo>
                  <a:lnTo>
                    <a:pt x="0" y="103232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9290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2364150" y="1481542"/>
              <a:ext cx="357473" cy="206501"/>
            </a:xfrm>
            <a:custGeom>
              <a:avLst/>
              <a:gdLst/>
              <a:ahLst/>
              <a:cxnLst/>
              <a:rect l="l" t="t" r="r" b="b"/>
              <a:pathLst>
                <a:path w="357473" h="206501" extrusionOk="0">
                  <a:moveTo>
                    <a:pt x="178784" y="206502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3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37"/>
            <p:cNvSpPr/>
            <p:nvPr/>
          </p:nvSpPr>
          <p:spPr>
            <a:xfrm>
              <a:off x="2542934" y="1584793"/>
              <a:ext cx="178688" cy="721899"/>
            </a:xfrm>
            <a:custGeom>
              <a:avLst/>
              <a:gdLst/>
              <a:ahLst/>
              <a:cxnLst/>
              <a:rect l="l" t="t" r="r" b="b"/>
              <a:pathLst>
                <a:path w="178688" h="721899" extrusionOk="0">
                  <a:moveTo>
                    <a:pt x="178689" y="618744"/>
                  </a:moveTo>
                  <a:lnTo>
                    <a:pt x="0" y="72190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618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37"/>
            <p:cNvSpPr/>
            <p:nvPr/>
          </p:nvSpPr>
          <p:spPr>
            <a:xfrm>
              <a:off x="2013915" y="2306693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37"/>
            <p:cNvSpPr/>
            <p:nvPr/>
          </p:nvSpPr>
          <p:spPr>
            <a:xfrm>
              <a:off x="2078685" y="19719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156"/>
                  </a:lnTo>
                  <a:lnTo>
                    <a:pt x="178689" y="0"/>
                  </a:lnTo>
                  <a:lnTo>
                    <a:pt x="357473" y="103156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3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3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37"/>
            <p:cNvSpPr/>
            <p:nvPr/>
          </p:nvSpPr>
          <p:spPr>
            <a:xfrm>
              <a:off x="2257469" y="2075140"/>
              <a:ext cx="178689" cy="399097"/>
            </a:xfrm>
            <a:custGeom>
              <a:avLst/>
              <a:gdLst/>
              <a:ahLst/>
              <a:cxnLst/>
              <a:rect l="l" t="t" r="r" b="b"/>
              <a:pathLst>
                <a:path w="178689" h="399097" extrusionOk="0">
                  <a:moveTo>
                    <a:pt x="178689" y="295846"/>
                  </a:moveTo>
                  <a:lnTo>
                    <a:pt x="0" y="399098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2958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37"/>
            <p:cNvSpPr/>
            <p:nvPr/>
          </p:nvSpPr>
          <p:spPr>
            <a:xfrm>
              <a:off x="4050634" y="46890"/>
              <a:ext cx="205002" cy="29971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37"/>
            <p:cNvSpPr/>
            <p:nvPr/>
          </p:nvSpPr>
          <p:spPr>
            <a:xfrm>
              <a:off x="4066180" y="44285"/>
              <a:ext cx="98194" cy="12100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37"/>
            <p:cNvSpPr/>
            <p:nvPr/>
          </p:nvSpPr>
          <p:spPr>
            <a:xfrm>
              <a:off x="4085379" y="175665"/>
              <a:ext cx="121123" cy="13556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37"/>
            <p:cNvSpPr/>
            <p:nvPr/>
          </p:nvSpPr>
          <p:spPr>
            <a:xfrm>
              <a:off x="3878508" y="229758"/>
              <a:ext cx="228579" cy="325392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37"/>
            <p:cNvSpPr/>
            <p:nvPr/>
          </p:nvSpPr>
          <p:spPr>
            <a:xfrm>
              <a:off x="4050113" y="220052"/>
              <a:ext cx="176568" cy="232904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37"/>
            <p:cNvSpPr/>
            <p:nvPr/>
          </p:nvSpPr>
          <p:spPr>
            <a:xfrm>
              <a:off x="4081568" y="53558"/>
              <a:ext cx="129892" cy="160015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37"/>
            <p:cNvSpPr/>
            <p:nvPr/>
          </p:nvSpPr>
          <p:spPr>
            <a:xfrm>
              <a:off x="4086841" y="52931"/>
              <a:ext cx="130406" cy="122734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37"/>
            <p:cNvSpPr/>
            <p:nvPr/>
          </p:nvSpPr>
          <p:spPr>
            <a:xfrm>
              <a:off x="3930273" y="858890"/>
              <a:ext cx="102549" cy="78223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3" name="Google Shape;2623;p37"/>
            <p:cNvSpPr/>
            <p:nvPr/>
          </p:nvSpPr>
          <p:spPr>
            <a:xfrm>
              <a:off x="3930726" y="883849"/>
              <a:ext cx="102084" cy="53297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4" name="Google Shape;2624;p37"/>
            <p:cNvSpPr/>
            <p:nvPr/>
          </p:nvSpPr>
          <p:spPr>
            <a:xfrm>
              <a:off x="3878956" y="825175"/>
              <a:ext cx="93870" cy="7271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5" name="Google Shape;2625;p37"/>
            <p:cNvSpPr/>
            <p:nvPr/>
          </p:nvSpPr>
          <p:spPr>
            <a:xfrm>
              <a:off x="3879387" y="849177"/>
              <a:ext cx="93498" cy="4880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6" name="Google Shape;2626;p37"/>
            <p:cNvSpPr/>
            <p:nvPr/>
          </p:nvSpPr>
          <p:spPr>
            <a:xfrm>
              <a:off x="3913772" y="449985"/>
              <a:ext cx="223526" cy="385528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7" name="Google Shape;2627;p37"/>
            <p:cNvSpPr/>
            <p:nvPr/>
          </p:nvSpPr>
          <p:spPr>
            <a:xfrm>
              <a:off x="3974732" y="450747"/>
              <a:ext cx="222535" cy="417442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8" name="Google Shape;2628;p37"/>
            <p:cNvSpPr/>
            <p:nvPr/>
          </p:nvSpPr>
          <p:spPr>
            <a:xfrm>
              <a:off x="3891839" y="424458"/>
              <a:ext cx="332782" cy="30632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9" name="Google Shape;2629;p37"/>
            <p:cNvSpPr/>
            <p:nvPr/>
          </p:nvSpPr>
          <p:spPr>
            <a:xfrm>
              <a:off x="4159410" y="243442"/>
              <a:ext cx="115651" cy="405453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0" name="Google Shape;2630;p37"/>
            <p:cNvSpPr/>
            <p:nvPr/>
          </p:nvSpPr>
          <p:spPr>
            <a:xfrm>
              <a:off x="4182076" y="238331"/>
              <a:ext cx="69928" cy="88934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1" name="Google Shape;2631;p37"/>
            <p:cNvSpPr/>
            <p:nvPr/>
          </p:nvSpPr>
          <p:spPr>
            <a:xfrm>
              <a:off x="4044931" y="219924"/>
              <a:ext cx="59816" cy="62802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2" name="Google Shape;2632;p37"/>
            <p:cNvSpPr/>
            <p:nvPr/>
          </p:nvSpPr>
          <p:spPr>
            <a:xfrm>
              <a:off x="2494198" y="1192008"/>
              <a:ext cx="154251" cy="303342"/>
            </a:xfrm>
            <a:custGeom>
              <a:avLst/>
              <a:gdLst/>
              <a:ahLst/>
              <a:cxnLst/>
              <a:rect l="l" t="t" r="r" b="b"/>
              <a:pathLst>
                <a:path w="154251" h="303342" extrusionOk="0">
                  <a:moveTo>
                    <a:pt x="65595" y="234575"/>
                  </a:moveTo>
                  <a:cubicBezTo>
                    <a:pt x="79310" y="258921"/>
                    <a:pt x="95907" y="281534"/>
                    <a:pt x="115030" y="301917"/>
                  </a:cubicBezTo>
                  <a:cubicBezTo>
                    <a:pt x="120364" y="308108"/>
                    <a:pt x="161512" y="292392"/>
                    <a:pt x="153130" y="288010"/>
                  </a:cubicBezTo>
                  <a:cubicBezTo>
                    <a:pt x="144747" y="283629"/>
                    <a:pt x="117601" y="246005"/>
                    <a:pt x="104171" y="221335"/>
                  </a:cubicBezTo>
                  <a:cubicBezTo>
                    <a:pt x="92896" y="191398"/>
                    <a:pt x="83356" y="160833"/>
                    <a:pt x="75596" y="129800"/>
                  </a:cubicBezTo>
                  <a:cubicBezTo>
                    <a:pt x="67119" y="99225"/>
                    <a:pt x="59880" y="54267"/>
                    <a:pt x="53689" y="33121"/>
                  </a:cubicBezTo>
                  <a:cubicBezTo>
                    <a:pt x="50377" y="17186"/>
                    <a:pt x="38044" y="4670"/>
                    <a:pt x="22161" y="1117"/>
                  </a:cubicBezTo>
                  <a:cubicBezTo>
                    <a:pt x="7397" y="-2312"/>
                    <a:pt x="-2223" y="1689"/>
                    <a:pt x="444" y="19596"/>
                  </a:cubicBezTo>
                  <a:cubicBezTo>
                    <a:pt x="4730" y="50743"/>
                    <a:pt x="29305" y="172853"/>
                    <a:pt x="65595" y="23457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3" name="Google Shape;2633;p37"/>
            <p:cNvSpPr/>
            <p:nvPr/>
          </p:nvSpPr>
          <p:spPr>
            <a:xfrm>
              <a:off x="2527565" y="1904831"/>
              <a:ext cx="106588" cy="82319"/>
            </a:xfrm>
            <a:custGeom>
              <a:avLst/>
              <a:gdLst/>
              <a:ahLst/>
              <a:cxnLst/>
              <a:rect l="l" t="t" r="r" b="b"/>
              <a:pathLst>
                <a:path w="106588" h="82319" extrusionOk="0">
                  <a:moveTo>
                    <a:pt x="8606" y="2"/>
                  </a:moveTo>
                  <a:cubicBezTo>
                    <a:pt x="21369" y="10385"/>
                    <a:pt x="40229" y="860"/>
                    <a:pt x="41181" y="1812"/>
                  </a:cubicBezTo>
                  <a:cubicBezTo>
                    <a:pt x="56119" y="15766"/>
                    <a:pt x="71828" y="28863"/>
                    <a:pt x="88235" y="41055"/>
                  </a:cubicBezTo>
                  <a:cubicBezTo>
                    <a:pt x="96141" y="47246"/>
                    <a:pt x="108523" y="55628"/>
                    <a:pt x="106332" y="67630"/>
                  </a:cubicBezTo>
                  <a:cubicBezTo>
                    <a:pt x="102332" y="89156"/>
                    <a:pt x="68232" y="82489"/>
                    <a:pt x="54897" y="75917"/>
                  </a:cubicBezTo>
                  <a:cubicBezTo>
                    <a:pt x="41562" y="69344"/>
                    <a:pt x="31371" y="58486"/>
                    <a:pt x="19083" y="50866"/>
                  </a:cubicBezTo>
                  <a:cubicBezTo>
                    <a:pt x="10320" y="45437"/>
                    <a:pt x="1653" y="42579"/>
                    <a:pt x="33" y="31816"/>
                  </a:cubicBezTo>
                  <a:cubicBezTo>
                    <a:pt x="-538" y="25244"/>
                    <a:pt x="6415" y="-283"/>
                    <a:pt x="860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4" name="Google Shape;2634;p37"/>
            <p:cNvSpPr/>
            <p:nvPr/>
          </p:nvSpPr>
          <p:spPr>
            <a:xfrm>
              <a:off x="2527774" y="1931884"/>
              <a:ext cx="106123" cy="55368"/>
            </a:xfrm>
            <a:custGeom>
              <a:avLst/>
              <a:gdLst/>
              <a:ahLst/>
              <a:cxnLst/>
              <a:rect l="l" t="t" r="r" b="b"/>
              <a:pathLst>
                <a:path w="106123" h="55368" extrusionOk="0">
                  <a:moveTo>
                    <a:pt x="301" y="0"/>
                  </a:moveTo>
                  <a:cubicBezTo>
                    <a:pt x="1920" y="10668"/>
                    <a:pt x="10492" y="13525"/>
                    <a:pt x="19351" y="19050"/>
                  </a:cubicBezTo>
                  <a:cubicBezTo>
                    <a:pt x="31828" y="26765"/>
                    <a:pt x="42782" y="38100"/>
                    <a:pt x="55831" y="44577"/>
                  </a:cubicBezTo>
                  <a:cubicBezTo>
                    <a:pt x="68881" y="51054"/>
                    <a:pt x="97646" y="56674"/>
                    <a:pt x="106123" y="41338"/>
                  </a:cubicBezTo>
                  <a:cubicBezTo>
                    <a:pt x="101551" y="62008"/>
                    <a:pt x="68023" y="55531"/>
                    <a:pt x="54879" y="48958"/>
                  </a:cubicBezTo>
                  <a:cubicBezTo>
                    <a:pt x="41734" y="42386"/>
                    <a:pt x="31352" y="31528"/>
                    <a:pt x="19065" y="23908"/>
                  </a:cubicBezTo>
                  <a:cubicBezTo>
                    <a:pt x="10302" y="18479"/>
                    <a:pt x="1634" y="15621"/>
                    <a:pt x="15" y="4858"/>
                  </a:cubicBezTo>
                  <a:cubicBezTo>
                    <a:pt x="-40" y="3229"/>
                    <a:pt x="56" y="1610"/>
                    <a:pt x="30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5" name="Google Shape;2635;p37"/>
            <p:cNvSpPr/>
            <p:nvPr/>
          </p:nvSpPr>
          <p:spPr>
            <a:xfrm>
              <a:off x="2655329" y="1830290"/>
              <a:ext cx="106576" cy="79516"/>
            </a:xfrm>
            <a:custGeom>
              <a:avLst/>
              <a:gdLst/>
              <a:ahLst/>
              <a:cxnLst/>
              <a:rect l="l" t="t" r="r" b="b"/>
              <a:pathLst>
                <a:path w="106576" h="79516" extrusionOk="0">
                  <a:moveTo>
                    <a:pt x="10192" y="58"/>
                  </a:moveTo>
                  <a:cubicBezTo>
                    <a:pt x="22955" y="10440"/>
                    <a:pt x="45244" y="-895"/>
                    <a:pt x="46196" y="58"/>
                  </a:cubicBezTo>
                  <a:cubicBezTo>
                    <a:pt x="59433" y="13574"/>
                    <a:pt x="73460" y="26299"/>
                    <a:pt x="88202" y="38158"/>
                  </a:cubicBezTo>
                  <a:cubicBezTo>
                    <a:pt x="96202" y="44444"/>
                    <a:pt x="108585" y="52826"/>
                    <a:pt x="106299" y="64828"/>
                  </a:cubicBezTo>
                  <a:cubicBezTo>
                    <a:pt x="102298" y="86354"/>
                    <a:pt x="68199" y="79687"/>
                    <a:pt x="54959" y="73114"/>
                  </a:cubicBezTo>
                  <a:cubicBezTo>
                    <a:pt x="41719" y="66542"/>
                    <a:pt x="31337" y="55684"/>
                    <a:pt x="19050" y="48064"/>
                  </a:cubicBezTo>
                  <a:cubicBezTo>
                    <a:pt x="10287" y="42634"/>
                    <a:pt x="1715" y="39777"/>
                    <a:pt x="0" y="29014"/>
                  </a:cubicBezTo>
                  <a:cubicBezTo>
                    <a:pt x="721" y="18622"/>
                    <a:pt x="4243" y="8611"/>
                    <a:pt x="10192" y="58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6" name="Google Shape;2636;p37"/>
            <p:cNvSpPr/>
            <p:nvPr/>
          </p:nvSpPr>
          <p:spPr>
            <a:xfrm>
              <a:off x="2655759" y="1855875"/>
              <a:ext cx="106154" cy="55320"/>
            </a:xfrm>
            <a:custGeom>
              <a:avLst/>
              <a:gdLst/>
              <a:ahLst/>
              <a:cxnLst/>
              <a:rect l="l" t="t" r="r" b="b"/>
              <a:pathLst>
                <a:path w="106154" h="55320" extrusionOk="0">
                  <a:moveTo>
                    <a:pt x="331" y="0"/>
                  </a:moveTo>
                  <a:cubicBezTo>
                    <a:pt x="1951" y="10573"/>
                    <a:pt x="10523" y="13525"/>
                    <a:pt x="19381" y="19050"/>
                  </a:cubicBezTo>
                  <a:cubicBezTo>
                    <a:pt x="31859" y="26765"/>
                    <a:pt x="42813" y="38100"/>
                    <a:pt x="55767" y="44482"/>
                  </a:cubicBezTo>
                  <a:cubicBezTo>
                    <a:pt x="68721" y="50863"/>
                    <a:pt x="97677" y="56578"/>
                    <a:pt x="106154" y="41243"/>
                  </a:cubicBezTo>
                  <a:cubicBezTo>
                    <a:pt x="101582" y="62008"/>
                    <a:pt x="68054" y="55435"/>
                    <a:pt x="54910" y="48958"/>
                  </a:cubicBezTo>
                  <a:cubicBezTo>
                    <a:pt x="41765" y="42481"/>
                    <a:pt x="31383" y="31528"/>
                    <a:pt x="19096" y="23908"/>
                  </a:cubicBezTo>
                  <a:cubicBezTo>
                    <a:pt x="10333" y="18478"/>
                    <a:pt x="1665" y="15621"/>
                    <a:pt x="46" y="4858"/>
                  </a:cubicBezTo>
                  <a:cubicBezTo>
                    <a:pt x="-67" y="3229"/>
                    <a:pt x="28" y="1600"/>
                    <a:pt x="33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7" name="Google Shape;2637;p37"/>
            <p:cNvSpPr/>
            <p:nvPr/>
          </p:nvSpPr>
          <p:spPr>
            <a:xfrm>
              <a:off x="2362866" y="1465363"/>
              <a:ext cx="372536" cy="450662"/>
            </a:xfrm>
            <a:custGeom>
              <a:avLst/>
              <a:gdLst/>
              <a:ahLst/>
              <a:cxnLst/>
              <a:rect l="l" t="t" r="r" b="b"/>
              <a:pathLst>
                <a:path w="372536" h="450662" extrusionOk="0">
                  <a:moveTo>
                    <a:pt x="2903" y="30848"/>
                  </a:moveTo>
                  <a:cubicBezTo>
                    <a:pt x="-11194" y="119145"/>
                    <a:pt x="27954" y="152006"/>
                    <a:pt x="79103" y="170865"/>
                  </a:cubicBezTo>
                  <a:cubicBezTo>
                    <a:pt x="115679" y="184296"/>
                    <a:pt x="168162" y="205060"/>
                    <a:pt x="168162" y="205060"/>
                  </a:cubicBezTo>
                  <a:cubicBezTo>
                    <a:pt x="168162" y="205060"/>
                    <a:pt x="167400" y="224110"/>
                    <a:pt x="167019" y="267925"/>
                  </a:cubicBezTo>
                  <a:cubicBezTo>
                    <a:pt x="167019" y="306025"/>
                    <a:pt x="171686" y="445947"/>
                    <a:pt x="171686" y="445947"/>
                  </a:cubicBezTo>
                  <a:cubicBezTo>
                    <a:pt x="183944" y="452234"/>
                    <a:pt x="198481" y="452234"/>
                    <a:pt x="210739" y="445947"/>
                  </a:cubicBezTo>
                  <a:cubicBezTo>
                    <a:pt x="210739" y="445947"/>
                    <a:pt x="231313" y="338886"/>
                    <a:pt x="235694" y="290595"/>
                  </a:cubicBezTo>
                  <a:cubicBezTo>
                    <a:pt x="241600" y="225063"/>
                    <a:pt x="251601" y="182200"/>
                    <a:pt x="248267" y="168103"/>
                  </a:cubicBezTo>
                  <a:cubicBezTo>
                    <a:pt x="245314" y="155721"/>
                    <a:pt x="173782" y="120478"/>
                    <a:pt x="151017" y="101428"/>
                  </a:cubicBezTo>
                  <a:lnTo>
                    <a:pt x="301036" y="151720"/>
                  </a:lnTo>
                  <a:cubicBezTo>
                    <a:pt x="298036" y="167932"/>
                    <a:pt x="296538" y="184381"/>
                    <a:pt x="296559" y="200869"/>
                  </a:cubicBezTo>
                  <a:cubicBezTo>
                    <a:pt x="297892" y="252780"/>
                    <a:pt x="300845" y="365271"/>
                    <a:pt x="300845" y="365271"/>
                  </a:cubicBezTo>
                  <a:cubicBezTo>
                    <a:pt x="300845" y="365271"/>
                    <a:pt x="321419" y="380130"/>
                    <a:pt x="338945" y="365271"/>
                  </a:cubicBezTo>
                  <a:cubicBezTo>
                    <a:pt x="338945" y="365271"/>
                    <a:pt x="377045" y="142576"/>
                    <a:pt x="372092" y="113144"/>
                  </a:cubicBezTo>
                  <a:cubicBezTo>
                    <a:pt x="367711" y="85140"/>
                    <a:pt x="235599" y="27990"/>
                    <a:pt x="212263" y="8369"/>
                  </a:cubicBezTo>
                  <a:cubicBezTo>
                    <a:pt x="204058" y="1673"/>
                    <a:pt x="193384" y="-1204"/>
                    <a:pt x="182926" y="4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8" name="Google Shape;2638;p37"/>
            <p:cNvSpPr/>
            <p:nvPr/>
          </p:nvSpPr>
          <p:spPr>
            <a:xfrm>
              <a:off x="2393925" y="1163883"/>
              <a:ext cx="117160" cy="114020"/>
            </a:xfrm>
            <a:custGeom>
              <a:avLst/>
              <a:gdLst/>
              <a:ahLst/>
              <a:cxnLst/>
              <a:rect l="l" t="t" r="r" b="b"/>
              <a:pathLst>
                <a:path w="117160" h="114020" extrusionOk="0">
                  <a:moveTo>
                    <a:pt x="24041" y="0"/>
                  </a:moveTo>
                  <a:cubicBezTo>
                    <a:pt x="24041" y="0"/>
                    <a:pt x="26232" y="42101"/>
                    <a:pt x="25279" y="45815"/>
                  </a:cubicBezTo>
                  <a:cubicBezTo>
                    <a:pt x="24327" y="49530"/>
                    <a:pt x="6229" y="61817"/>
                    <a:pt x="609" y="66294"/>
                  </a:cubicBezTo>
                  <a:cubicBezTo>
                    <a:pt x="-5010" y="70771"/>
                    <a:pt x="29661" y="104394"/>
                    <a:pt x="46425" y="112300"/>
                  </a:cubicBezTo>
                  <a:cubicBezTo>
                    <a:pt x="63189" y="120205"/>
                    <a:pt x="116148" y="99727"/>
                    <a:pt x="117100" y="74200"/>
                  </a:cubicBezTo>
                  <a:cubicBezTo>
                    <a:pt x="118053" y="48673"/>
                    <a:pt x="107575" y="26575"/>
                    <a:pt x="99860" y="25146"/>
                  </a:cubicBezTo>
                  <a:cubicBezTo>
                    <a:pt x="92145" y="23717"/>
                    <a:pt x="24041" y="0"/>
                    <a:pt x="2404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9" name="Google Shape;2639;p37"/>
            <p:cNvSpPr/>
            <p:nvPr/>
          </p:nvSpPr>
          <p:spPr>
            <a:xfrm>
              <a:off x="2362970" y="1179922"/>
              <a:ext cx="189574" cy="370837"/>
            </a:xfrm>
            <a:custGeom>
              <a:avLst/>
              <a:gdLst/>
              <a:ahLst/>
              <a:cxnLst/>
              <a:rect l="l" t="t" r="r" b="b"/>
              <a:pathLst>
                <a:path w="189574" h="370837" extrusionOk="0">
                  <a:moveTo>
                    <a:pt x="50329" y="37015"/>
                  </a:moveTo>
                  <a:cubicBezTo>
                    <a:pt x="50329" y="37015"/>
                    <a:pt x="80809" y="82450"/>
                    <a:pt x="123386" y="86736"/>
                  </a:cubicBezTo>
                  <a:cubicBezTo>
                    <a:pt x="136816" y="73496"/>
                    <a:pt x="137959" y="26442"/>
                    <a:pt x="119385" y="11393"/>
                  </a:cubicBezTo>
                  <a:cubicBezTo>
                    <a:pt x="119385" y="11393"/>
                    <a:pt x="136530" y="-2323"/>
                    <a:pt x="147960" y="344"/>
                  </a:cubicBezTo>
                  <a:cubicBezTo>
                    <a:pt x="160529" y="7926"/>
                    <a:pt x="169882" y="19861"/>
                    <a:pt x="174249" y="33872"/>
                  </a:cubicBezTo>
                  <a:cubicBezTo>
                    <a:pt x="185150" y="65076"/>
                    <a:pt x="190313" y="97985"/>
                    <a:pt x="189489" y="131027"/>
                  </a:cubicBezTo>
                  <a:cubicBezTo>
                    <a:pt x="188727" y="175604"/>
                    <a:pt x="189489" y="288380"/>
                    <a:pt x="189489" y="288380"/>
                  </a:cubicBezTo>
                  <a:cubicBezTo>
                    <a:pt x="184440" y="315326"/>
                    <a:pt x="168114" y="338824"/>
                    <a:pt x="144626" y="352960"/>
                  </a:cubicBezTo>
                  <a:cubicBezTo>
                    <a:pt x="113965" y="370266"/>
                    <a:pt x="77860" y="375239"/>
                    <a:pt x="43661" y="366866"/>
                  </a:cubicBezTo>
                  <a:cubicBezTo>
                    <a:pt x="26445" y="363208"/>
                    <a:pt x="12392" y="350816"/>
                    <a:pt x="6609" y="334195"/>
                  </a:cubicBezTo>
                  <a:cubicBezTo>
                    <a:pt x="8609" y="302858"/>
                    <a:pt x="20992" y="238945"/>
                    <a:pt x="16134" y="199226"/>
                  </a:cubicBezTo>
                  <a:cubicBezTo>
                    <a:pt x="11276" y="159507"/>
                    <a:pt x="2609" y="130551"/>
                    <a:pt x="418" y="98832"/>
                  </a:cubicBezTo>
                  <a:cubicBezTo>
                    <a:pt x="-1773" y="67114"/>
                    <a:pt x="4609" y="67686"/>
                    <a:pt x="20611" y="56351"/>
                  </a:cubicBezTo>
                  <a:cubicBezTo>
                    <a:pt x="30053" y="49217"/>
                    <a:pt x="39984" y="42759"/>
                    <a:pt x="50329" y="3701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0" name="Google Shape;2640;p37"/>
            <p:cNvSpPr/>
            <p:nvPr/>
          </p:nvSpPr>
          <p:spPr>
            <a:xfrm>
              <a:off x="2389574" y="1045793"/>
              <a:ext cx="126365" cy="153696"/>
            </a:xfrm>
            <a:custGeom>
              <a:avLst/>
              <a:gdLst/>
              <a:ahLst/>
              <a:cxnLst/>
              <a:rect l="l" t="t" r="r" b="b"/>
              <a:pathLst>
                <a:path w="126365" h="153696" extrusionOk="0">
                  <a:moveTo>
                    <a:pt x="123547" y="55607"/>
                  </a:moveTo>
                  <a:lnTo>
                    <a:pt x="123547" y="55607"/>
                  </a:lnTo>
                  <a:cubicBezTo>
                    <a:pt x="118499" y="22936"/>
                    <a:pt x="94972" y="-1543"/>
                    <a:pt x="61349" y="76"/>
                  </a:cubicBezTo>
                  <a:cubicBezTo>
                    <a:pt x="25578" y="2019"/>
                    <a:pt x="-1846" y="32594"/>
                    <a:pt x="97" y="68361"/>
                  </a:cubicBezTo>
                  <a:cubicBezTo>
                    <a:pt x="99" y="68399"/>
                    <a:pt x="101" y="68427"/>
                    <a:pt x="103" y="68465"/>
                  </a:cubicBezTo>
                  <a:cubicBezTo>
                    <a:pt x="1271" y="88611"/>
                    <a:pt x="11858" y="107032"/>
                    <a:pt x="28678" y="118186"/>
                  </a:cubicBezTo>
                  <a:cubicBezTo>
                    <a:pt x="29839" y="123139"/>
                    <a:pt x="31598" y="127940"/>
                    <a:pt x="33917" y="132473"/>
                  </a:cubicBezTo>
                  <a:cubicBezTo>
                    <a:pt x="45728" y="146380"/>
                    <a:pt x="81542" y="155048"/>
                    <a:pt x="92114" y="153524"/>
                  </a:cubicBezTo>
                  <a:cubicBezTo>
                    <a:pt x="104686" y="152400"/>
                    <a:pt x="115295" y="143713"/>
                    <a:pt x="118880" y="131616"/>
                  </a:cubicBezTo>
                  <a:cubicBezTo>
                    <a:pt x="129833" y="105899"/>
                    <a:pt x="126309" y="71609"/>
                    <a:pt x="123547" y="5560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1" name="Google Shape;2641;p37"/>
            <p:cNvSpPr/>
            <p:nvPr/>
          </p:nvSpPr>
          <p:spPr>
            <a:xfrm>
              <a:off x="2377852" y="1032078"/>
              <a:ext cx="133256" cy="131805"/>
            </a:xfrm>
            <a:custGeom>
              <a:avLst/>
              <a:gdLst/>
              <a:ahLst/>
              <a:cxnLst/>
              <a:rect l="l" t="t" r="r" b="b"/>
              <a:pathLst>
                <a:path w="133256" h="131805" extrusionOk="0">
                  <a:moveTo>
                    <a:pt x="40114" y="131806"/>
                  </a:moveTo>
                  <a:lnTo>
                    <a:pt x="40114" y="131806"/>
                  </a:lnTo>
                  <a:lnTo>
                    <a:pt x="43162" y="103231"/>
                  </a:lnTo>
                  <a:cubicBezTo>
                    <a:pt x="43162" y="103231"/>
                    <a:pt x="19921" y="43033"/>
                    <a:pt x="74880" y="54653"/>
                  </a:cubicBezTo>
                  <a:cubicBezTo>
                    <a:pt x="111170" y="62273"/>
                    <a:pt x="120314" y="65512"/>
                    <a:pt x="131363" y="41223"/>
                  </a:cubicBezTo>
                  <a:cubicBezTo>
                    <a:pt x="142412" y="16934"/>
                    <a:pt x="103455" y="-5068"/>
                    <a:pt x="57164" y="1028"/>
                  </a:cubicBezTo>
                  <a:cubicBezTo>
                    <a:pt x="24162" y="4533"/>
                    <a:pt x="-666" y="32717"/>
                    <a:pt x="14" y="65893"/>
                  </a:cubicBezTo>
                  <a:cubicBezTo>
                    <a:pt x="1252" y="83895"/>
                    <a:pt x="6014" y="120185"/>
                    <a:pt x="40114" y="13180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2" name="Google Shape;2642;p37"/>
            <p:cNvSpPr/>
            <p:nvPr/>
          </p:nvSpPr>
          <p:spPr>
            <a:xfrm>
              <a:off x="2511120" y="1180647"/>
              <a:ext cx="61436" cy="88868"/>
            </a:xfrm>
            <a:custGeom>
              <a:avLst/>
              <a:gdLst/>
              <a:ahLst/>
              <a:cxnLst/>
              <a:rect l="l" t="t" r="r" b="b"/>
              <a:pathLst>
                <a:path w="61436" h="88868" extrusionOk="0">
                  <a:moveTo>
                    <a:pt x="39243" y="88868"/>
                  </a:moveTo>
                  <a:cubicBezTo>
                    <a:pt x="47575" y="88601"/>
                    <a:pt x="55499" y="85192"/>
                    <a:pt x="61436" y="79343"/>
                  </a:cubicBezTo>
                  <a:cubicBezTo>
                    <a:pt x="60198" y="63722"/>
                    <a:pt x="40196" y="4381"/>
                    <a:pt x="0" y="0"/>
                  </a:cubicBezTo>
                  <a:cubicBezTo>
                    <a:pt x="10976" y="7630"/>
                    <a:pt x="19668" y="18098"/>
                    <a:pt x="25146" y="30290"/>
                  </a:cubicBezTo>
                  <a:cubicBezTo>
                    <a:pt x="31347" y="49425"/>
                    <a:pt x="36060" y="69009"/>
                    <a:pt x="39243" y="888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3" name="Google Shape;2643;p37"/>
            <p:cNvSpPr/>
            <p:nvPr/>
          </p:nvSpPr>
          <p:spPr>
            <a:xfrm>
              <a:off x="6137574" y="3350157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4" name="Google Shape;2644;p37"/>
            <p:cNvSpPr/>
            <p:nvPr/>
          </p:nvSpPr>
          <p:spPr>
            <a:xfrm>
              <a:off x="6267054" y="2297586"/>
              <a:ext cx="217597" cy="318657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5" name="Google Shape;2645;p37"/>
            <p:cNvSpPr/>
            <p:nvPr/>
          </p:nvSpPr>
          <p:spPr>
            <a:xfrm>
              <a:off x="6260770" y="2526901"/>
              <a:ext cx="40647" cy="23545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6" name="Google Shape;2646;p37"/>
            <p:cNvSpPr/>
            <p:nvPr/>
          </p:nvSpPr>
          <p:spPr>
            <a:xfrm>
              <a:off x="6283969" y="2294668"/>
              <a:ext cx="103921" cy="128329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7" name="Google Shape;2647;p37"/>
            <p:cNvSpPr/>
            <p:nvPr/>
          </p:nvSpPr>
          <p:spPr>
            <a:xfrm>
              <a:off x="6304395" y="2434900"/>
              <a:ext cx="128622" cy="143860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8" name="Google Shape;2648;p37"/>
            <p:cNvSpPr/>
            <p:nvPr/>
          </p:nvSpPr>
          <p:spPr>
            <a:xfrm>
              <a:off x="6266985" y="2481191"/>
              <a:ext cx="187397" cy="215209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9" name="Google Shape;2649;p37"/>
            <p:cNvSpPr/>
            <p:nvPr/>
          </p:nvSpPr>
          <p:spPr>
            <a:xfrm>
              <a:off x="6300305" y="2304949"/>
              <a:ext cx="138529" cy="170431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0" name="Google Shape;2650;p37"/>
            <p:cNvSpPr/>
            <p:nvPr/>
          </p:nvSpPr>
          <p:spPr>
            <a:xfrm>
              <a:off x="6305880" y="2304032"/>
              <a:ext cx="138474" cy="130867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1" name="Google Shape;2651;p37"/>
            <p:cNvSpPr/>
            <p:nvPr/>
          </p:nvSpPr>
          <p:spPr>
            <a:xfrm>
              <a:off x="6412912" y="2510225"/>
              <a:ext cx="93089" cy="307779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2" name="Google Shape;2652;p37"/>
            <p:cNvSpPr/>
            <p:nvPr/>
          </p:nvSpPr>
          <p:spPr>
            <a:xfrm>
              <a:off x="6328850" y="3433403"/>
              <a:ext cx="108744" cy="83141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3" name="Google Shape;2653;p37"/>
            <p:cNvSpPr/>
            <p:nvPr/>
          </p:nvSpPr>
          <p:spPr>
            <a:xfrm>
              <a:off x="6329407" y="3459885"/>
              <a:ext cx="108204" cy="56238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4" name="Google Shape;2654;p37"/>
            <p:cNvSpPr/>
            <p:nvPr/>
          </p:nvSpPr>
          <p:spPr>
            <a:xfrm>
              <a:off x="6246119" y="3415021"/>
              <a:ext cx="99827" cy="77341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5" name="Google Shape;2655;p37"/>
            <p:cNvSpPr/>
            <p:nvPr/>
          </p:nvSpPr>
          <p:spPr>
            <a:xfrm>
              <a:off x="6246063" y="3440454"/>
              <a:ext cx="99536" cy="51729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6" name="Google Shape;2656;p37"/>
            <p:cNvSpPr/>
            <p:nvPr/>
          </p:nvSpPr>
          <p:spPr>
            <a:xfrm>
              <a:off x="6262125" y="2696837"/>
              <a:ext cx="213068" cy="74445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7" name="Google Shape;2657;p37"/>
            <p:cNvSpPr/>
            <p:nvPr/>
          </p:nvSpPr>
          <p:spPr>
            <a:xfrm>
              <a:off x="6253173" y="2679311"/>
              <a:ext cx="226922" cy="495109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8" name="Google Shape;2658;p37"/>
            <p:cNvSpPr/>
            <p:nvPr/>
          </p:nvSpPr>
          <p:spPr>
            <a:xfrm>
              <a:off x="6408973" y="2507035"/>
              <a:ext cx="76263" cy="95029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9" name="Google Shape;2659;p37"/>
            <p:cNvSpPr/>
            <p:nvPr/>
          </p:nvSpPr>
          <p:spPr>
            <a:xfrm>
              <a:off x="6261399" y="2481311"/>
              <a:ext cx="63531" cy="66745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0" name="Google Shape;2660;p37"/>
            <p:cNvSpPr/>
            <p:nvPr/>
          </p:nvSpPr>
          <p:spPr>
            <a:xfrm>
              <a:off x="2608942" y="4557070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7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7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7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1" name="Google Shape;2661;p37"/>
            <p:cNvSpPr/>
            <p:nvPr/>
          </p:nvSpPr>
          <p:spPr>
            <a:xfrm>
              <a:off x="2930982" y="3722965"/>
              <a:ext cx="85002" cy="305847"/>
            </a:xfrm>
            <a:custGeom>
              <a:avLst/>
              <a:gdLst/>
              <a:ahLst/>
              <a:cxnLst/>
              <a:rect l="l" t="t" r="r" b="b"/>
              <a:pathLst>
                <a:path w="85002" h="305847" extrusionOk="0">
                  <a:moveTo>
                    <a:pt x="18764" y="0"/>
                  </a:moveTo>
                  <a:cubicBezTo>
                    <a:pt x="37814" y="5429"/>
                    <a:pt x="48482" y="26289"/>
                    <a:pt x="65056" y="70961"/>
                  </a:cubicBezTo>
                  <a:cubicBezTo>
                    <a:pt x="78848" y="111490"/>
                    <a:pt x="85582" y="154076"/>
                    <a:pt x="84963" y="196882"/>
                  </a:cubicBezTo>
                  <a:cubicBezTo>
                    <a:pt x="79629" y="238982"/>
                    <a:pt x="62198" y="271748"/>
                    <a:pt x="20098" y="305848"/>
                  </a:cubicBezTo>
                  <a:lnTo>
                    <a:pt x="0" y="268986"/>
                  </a:lnTo>
                  <a:cubicBezTo>
                    <a:pt x="0" y="268986"/>
                    <a:pt x="41243" y="232600"/>
                    <a:pt x="45434" y="190500"/>
                  </a:cubicBezTo>
                  <a:cubicBezTo>
                    <a:pt x="47815" y="166878"/>
                    <a:pt x="20098" y="87249"/>
                    <a:pt x="20098" y="85058"/>
                  </a:cubicBezTo>
                  <a:cubicBezTo>
                    <a:pt x="20098" y="82867"/>
                    <a:pt x="18764" y="0"/>
                    <a:pt x="18764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2" name="Google Shape;2662;p37"/>
            <p:cNvSpPr/>
            <p:nvPr/>
          </p:nvSpPr>
          <p:spPr>
            <a:xfrm>
              <a:off x="2667241" y="4676337"/>
              <a:ext cx="123900" cy="70118"/>
            </a:xfrm>
            <a:custGeom>
              <a:avLst/>
              <a:gdLst/>
              <a:ahLst/>
              <a:cxnLst/>
              <a:rect l="l" t="t" r="r" b="b"/>
              <a:pathLst>
                <a:path w="123900" h="70118" extrusionOk="0">
                  <a:moveTo>
                    <a:pt x="117628" y="16845"/>
                  </a:moveTo>
                  <a:cubicBezTo>
                    <a:pt x="104783" y="20750"/>
                    <a:pt x="90877" y="18874"/>
                    <a:pt x="79528" y="11701"/>
                  </a:cubicBezTo>
                  <a:cubicBezTo>
                    <a:pt x="69241" y="11701"/>
                    <a:pt x="8757" y="-12016"/>
                    <a:pt x="1137" y="8082"/>
                  </a:cubicBezTo>
                  <a:cubicBezTo>
                    <a:pt x="-5531" y="25703"/>
                    <a:pt x="18758" y="42086"/>
                    <a:pt x="31617" y="45229"/>
                  </a:cubicBezTo>
                  <a:cubicBezTo>
                    <a:pt x="60192" y="51992"/>
                    <a:pt x="80766" y="66089"/>
                    <a:pt x="92196" y="68470"/>
                  </a:cubicBezTo>
                  <a:cubicBezTo>
                    <a:pt x="100966" y="71585"/>
                    <a:pt x="110703" y="70232"/>
                    <a:pt x="118294" y="64851"/>
                  </a:cubicBezTo>
                  <a:cubicBezTo>
                    <a:pt x="126200" y="56850"/>
                    <a:pt x="125533" y="27322"/>
                    <a:pt x="117628" y="1684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3" name="Google Shape;2663;p37"/>
            <p:cNvSpPr/>
            <p:nvPr/>
          </p:nvSpPr>
          <p:spPr>
            <a:xfrm>
              <a:off x="2667120" y="4688038"/>
              <a:ext cx="121939" cy="58416"/>
            </a:xfrm>
            <a:custGeom>
              <a:avLst/>
              <a:gdLst/>
              <a:ahLst/>
              <a:cxnLst/>
              <a:rect l="l" t="t" r="r" b="b"/>
              <a:pathLst>
                <a:path w="121939" h="58416" extrusionOk="0">
                  <a:moveTo>
                    <a:pt x="92127" y="51911"/>
                  </a:moveTo>
                  <a:cubicBezTo>
                    <a:pt x="80697" y="49530"/>
                    <a:pt x="59837" y="35433"/>
                    <a:pt x="31548" y="28575"/>
                  </a:cubicBezTo>
                  <a:cubicBezTo>
                    <a:pt x="20784" y="26003"/>
                    <a:pt x="2020" y="14097"/>
                    <a:pt x="210" y="0"/>
                  </a:cubicBezTo>
                  <a:cubicBezTo>
                    <a:pt x="-2361" y="16193"/>
                    <a:pt x="19260" y="30575"/>
                    <a:pt x="31548" y="33528"/>
                  </a:cubicBezTo>
                  <a:cubicBezTo>
                    <a:pt x="60123" y="40291"/>
                    <a:pt x="80697" y="54388"/>
                    <a:pt x="92127" y="56769"/>
                  </a:cubicBezTo>
                  <a:cubicBezTo>
                    <a:pt x="100896" y="59884"/>
                    <a:pt x="110634" y="58531"/>
                    <a:pt x="118225" y="53150"/>
                  </a:cubicBezTo>
                  <a:cubicBezTo>
                    <a:pt x="119933" y="51188"/>
                    <a:pt x="121200" y="48882"/>
                    <a:pt x="121940" y="46387"/>
                  </a:cubicBezTo>
                  <a:cubicBezTo>
                    <a:pt x="113425" y="52816"/>
                    <a:pt x="102380" y="54864"/>
                    <a:pt x="92127" y="51911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4" name="Google Shape;2664;p37"/>
            <p:cNvSpPr/>
            <p:nvPr/>
          </p:nvSpPr>
          <p:spPr>
            <a:xfrm>
              <a:off x="2825027" y="4597173"/>
              <a:ext cx="119416" cy="67472"/>
            </a:xfrm>
            <a:custGeom>
              <a:avLst/>
              <a:gdLst/>
              <a:ahLst/>
              <a:cxnLst/>
              <a:rect l="l" t="t" r="r" b="b"/>
              <a:pathLst>
                <a:path w="119416" h="67472" extrusionOk="0">
                  <a:moveTo>
                    <a:pt x="113384" y="16189"/>
                  </a:moveTo>
                  <a:cubicBezTo>
                    <a:pt x="102146" y="20047"/>
                    <a:pt x="89728" y="18161"/>
                    <a:pt x="80142" y="11141"/>
                  </a:cubicBezTo>
                  <a:cubicBezTo>
                    <a:pt x="70617" y="11141"/>
                    <a:pt x="8419" y="-11529"/>
                    <a:pt x="1085" y="7807"/>
                  </a:cubicBezTo>
                  <a:cubicBezTo>
                    <a:pt x="-5297" y="24762"/>
                    <a:pt x="18039" y="40383"/>
                    <a:pt x="30422" y="43431"/>
                  </a:cubicBezTo>
                  <a:cubicBezTo>
                    <a:pt x="57663" y="50003"/>
                    <a:pt x="78047" y="63624"/>
                    <a:pt x="88715" y="65910"/>
                  </a:cubicBezTo>
                  <a:cubicBezTo>
                    <a:pt x="97172" y="68882"/>
                    <a:pt x="106547" y="67567"/>
                    <a:pt x="113861" y="62385"/>
                  </a:cubicBezTo>
                  <a:cubicBezTo>
                    <a:pt x="121671" y="54670"/>
                    <a:pt x="121004" y="26286"/>
                    <a:pt x="113384" y="16189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5" name="Google Shape;2665;p37"/>
            <p:cNvSpPr/>
            <p:nvPr/>
          </p:nvSpPr>
          <p:spPr>
            <a:xfrm>
              <a:off x="2825072" y="4608314"/>
              <a:ext cx="117340" cy="56332"/>
            </a:xfrm>
            <a:custGeom>
              <a:avLst/>
              <a:gdLst/>
              <a:ahLst/>
              <a:cxnLst/>
              <a:rect l="l" t="t" r="r" b="b"/>
              <a:pathLst>
                <a:path w="117340" h="56332" extrusionOk="0">
                  <a:moveTo>
                    <a:pt x="88670" y="50102"/>
                  </a:moveTo>
                  <a:cubicBezTo>
                    <a:pt x="77717" y="47720"/>
                    <a:pt x="57619" y="34195"/>
                    <a:pt x="30377" y="27622"/>
                  </a:cubicBezTo>
                  <a:cubicBezTo>
                    <a:pt x="19995" y="25051"/>
                    <a:pt x="1802" y="13621"/>
                    <a:pt x="183" y="0"/>
                  </a:cubicBezTo>
                  <a:cubicBezTo>
                    <a:pt x="-2198" y="15621"/>
                    <a:pt x="19233" y="29528"/>
                    <a:pt x="30377" y="32290"/>
                  </a:cubicBezTo>
                  <a:cubicBezTo>
                    <a:pt x="57619" y="38862"/>
                    <a:pt x="78002" y="52483"/>
                    <a:pt x="88670" y="54769"/>
                  </a:cubicBezTo>
                  <a:cubicBezTo>
                    <a:pt x="97128" y="57741"/>
                    <a:pt x="106503" y="56426"/>
                    <a:pt x="113816" y="51245"/>
                  </a:cubicBezTo>
                  <a:cubicBezTo>
                    <a:pt x="115496" y="49368"/>
                    <a:pt x="116703" y="47111"/>
                    <a:pt x="117341" y="44672"/>
                  </a:cubicBezTo>
                  <a:cubicBezTo>
                    <a:pt x="109187" y="50930"/>
                    <a:pt x="98547" y="52940"/>
                    <a:pt x="88670" y="50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6" name="Google Shape;2666;p37"/>
            <p:cNvSpPr/>
            <p:nvPr/>
          </p:nvSpPr>
          <p:spPr>
            <a:xfrm>
              <a:off x="2742284" y="3964900"/>
              <a:ext cx="238054" cy="732926"/>
            </a:xfrm>
            <a:custGeom>
              <a:avLst/>
              <a:gdLst/>
              <a:ahLst/>
              <a:cxnLst/>
              <a:rect l="l" t="t" r="r" b="b"/>
              <a:pathLst>
                <a:path w="238054" h="732926" extrusionOk="0">
                  <a:moveTo>
                    <a:pt x="216416" y="495014"/>
                  </a:moveTo>
                  <a:cubicBezTo>
                    <a:pt x="216443" y="471802"/>
                    <a:pt x="212447" y="448761"/>
                    <a:pt x="204605" y="426911"/>
                  </a:cubicBezTo>
                  <a:cubicBezTo>
                    <a:pt x="204605" y="426911"/>
                    <a:pt x="212415" y="333661"/>
                    <a:pt x="218416" y="272415"/>
                  </a:cubicBezTo>
                  <a:cubicBezTo>
                    <a:pt x="227179" y="182118"/>
                    <a:pt x="241086" y="173164"/>
                    <a:pt x="237466" y="118300"/>
                  </a:cubicBezTo>
                  <a:cubicBezTo>
                    <a:pt x="233847" y="67437"/>
                    <a:pt x="204891" y="34480"/>
                    <a:pt x="197366" y="0"/>
                  </a:cubicBezTo>
                  <a:lnTo>
                    <a:pt x="50014" y="11621"/>
                  </a:lnTo>
                  <a:cubicBezTo>
                    <a:pt x="50014" y="11621"/>
                    <a:pt x="37155" y="53435"/>
                    <a:pt x="20582" y="136684"/>
                  </a:cubicBezTo>
                  <a:cubicBezTo>
                    <a:pt x="4008" y="219932"/>
                    <a:pt x="2865" y="318897"/>
                    <a:pt x="4199" y="449961"/>
                  </a:cubicBezTo>
                  <a:cubicBezTo>
                    <a:pt x="4199" y="483775"/>
                    <a:pt x="-1516" y="513112"/>
                    <a:pt x="389" y="597313"/>
                  </a:cubicBezTo>
                  <a:cubicBezTo>
                    <a:pt x="1722" y="653891"/>
                    <a:pt x="4961" y="723233"/>
                    <a:pt x="4961" y="723233"/>
                  </a:cubicBezTo>
                  <a:cubicBezTo>
                    <a:pt x="26487" y="741712"/>
                    <a:pt x="41442" y="728091"/>
                    <a:pt x="41442" y="728091"/>
                  </a:cubicBezTo>
                  <a:cubicBezTo>
                    <a:pt x="41442" y="728091"/>
                    <a:pt x="79542" y="560451"/>
                    <a:pt x="84780" y="521970"/>
                  </a:cubicBezTo>
                  <a:cubicBezTo>
                    <a:pt x="88780" y="500682"/>
                    <a:pt x="87003" y="478707"/>
                    <a:pt x="79637" y="458343"/>
                  </a:cubicBezTo>
                  <a:cubicBezTo>
                    <a:pt x="79637" y="458343"/>
                    <a:pt x="90686" y="405670"/>
                    <a:pt x="98687" y="364236"/>
                  </a:cubicBezTo>
                  <a:cubicBezTo>
                    <a:pt x="108212" y="313658"/>
                    <a:pt x="133453" y="204502"/>
                    <a:pt x="133453" y="204502"/>
                  </a:cubicBezTo>
                  <a:cubicBezTo>
                    <a:pt x="133453" y="204502"/>
                    <a:pt x="129167" y="372237"/>
                    <a:pt x="136501" y="405289"/>
                  </a:cubicBezTo>
                  <a:cubicBezTo>
                    <a:pt x="143835" y="438340"/>
                    <a:pt x="145074" y="467106"/>
                    <a:pt x="151360" y="512064"/>
                  </a:cubicBezTo>
                  <a:cubicBezTo>
                    <a:pt x="158885" y="566356"/>
                    <a:pt x="162314" y="645890"/>
                    <a:pt x="162314" y="645890"/>
                  </a:cubicBezTo>
                  <a:cubicBezTo>
                    <a:pt x="184793" y="660178"/>
                    <a:pt x="194794" y="649224"/>
                    <a:pt x="194794" y="649224"/>
                  </a:cubicBezTo>
                  <a:cubicBezTo>
                    <a:pt x="194794" y="649224"/>
                    <a:pt x="216416" y="542544"/>
                    <a:pt x="216416" y="49501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7" name="Google Shape;2667;p37"/>
            <p:cNvSpPr/>
            <p:nvPr/>
          </p:nvSpPr>
          <p:spPr>
            <a:xfrm>
              <a:off x="2743301" y="3964900"/>
              <a:ext cx="236925" cy="409866"/>
            </a:xfrm>
            <a:custGeom>
              <a:avLst/>
              <a:gdLst/>
              <a:ahLst/>
              <a:cxnLst/>
              <a:rect l="l" t="t" r="r" b="b"/>
              <a:pathLst>
                <a:path w="236925" h="409866" extrusionOk="0">
                  <a:moveTo>
                    <a:pt x="195968" y="0"/>
                  </a:moveTo>
                  <a:cubicBezTo>
                    <a:pt x="211399" y="15812"/>
                    <a:pt x="236926" y="63913"/>
                    <a:pt x="236926" y="136684"/>
                  </a:cubicBezTo>
                  <a:cubicBezTo>
                    <a:pt x="236926" y="218599"/>
                    <a:pt x="225020" y="202025"/>
                    <a:pt x="219305" y="292227"/>
                  </a:cubicBezTo>
                  <a:lnTo>
                    <a:pt x="213590" y="382429"/>
                  </a:lnTo>
                  <a:cubicBezTo>
                    <a:pt x="213590" y="382429"/>
                    <a:pt x="90431" y="441198"/>
                    <a:pt x="2611" y="386715"/>
                  </a:cubicBezTo>
                  <a:cubicBezTo>
                    <a:pt x="-5200" y="369665"/>
                    <a:pt x="5564" y="179927"/>
                    <a:pt x="20994" y="112490"/>
                  </a:cubicBezTo>
                  <a:cubicBezTo>
                    <a:pt x="36425" y="45053"/>
                    <a:pt x="46997" y="12002"/>
                    <a:pt x="46997" y="12002"/>
                  </a:cubicBezTo>
                  <a:cubicBezTo>
                    <a:pt x="46997" y="12002"/>
                    <a:pt x="160250" y="42577"/>
                    <a:pt x="19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8" name="Google Shape;2668;p37"/>
            <p:cNvSpPr/>
            <p:nvPr/>
          </p:nvSpPr>
          <p:spPr>
            <a:xfrm>
              <a:off x="2790577" y="3522142"/>
              <a:ext cx="160521" cy="258577"/>
            </a:xfrm>
            <a:custGeom>
              <a:avLst/>
              <a:gdLst/>
              <a:ahLst/>
              <a:cxnLst/>
              <a:rect l="l" t="t" r="r" b="b"/>
              <a:pathLst>
                <a:path w="160521" h="258577" extrusionOk="0">
                  <a:moveTo>
                    <a:pt x="150502" y="199966"/>
                  </a:moveTo>
                  <a:cubicBezTo>
                    <a:pt x="119070" y="198061"/>
                    <a:pt x="116022" y="203299"/>
                    <a:pt x="113545" y="192155"/>
                  </a:cubicBezTo>
                  <a:cubicBezTo>
                    <a:pt x="112688" y="188155"/>
                    <a:pt x="110878" y="160532"/>
                    <a:pt x="110878" y="160532"/>
                  </a:cubicBezTo>
                  <a:cubicBezTo>
                    <a:pt x="113780" y="156846"/>
                    <a:pt x="116422" y="152960"/>
                    <a:pt x="118784" y="148912"/>
                  </a:cubicBezTo>
                  <a:cubicBezTo>
                    <a:pt x="140167" y="136015"/>
                    <a:pt x="154268" y="113831"/>
                    <a:pt x="156884" y="88999"/>
                  </a:cubicBezTo>
                  <a:cubicBezTo>
                    <a:pt x="161490" y="44708"/>
                    <a:pt x="129348" y="5065"/>
                    <a:pt x="85065" y="417"/>
                  </a:cubicBezTo>
                  <a:cubicBezTo>
                    <a:pt x="43441" y="-3869"/>
                    <a:pt x="12771" y="25373"/>
                    <a:pt x="4579" y="65568"/>
                  </a:cubicBezTo>
                  <a:cubicBezTo>
                    <a:pt x="198" y="85380"/>
                    <a:pt x="-4374" y="125861"/>
                    <a:pt x="8008" y="158341"/>
                  </a:cubicBezTo>
                  <a:cubicBezTo>
                    <a:pt x="14961" y="176725"/>
                    <a:pt x="21438" y="189583"/>
                    <a:pt x="38012" y="188917"/>
                  </a:cubicBezTo>
                  <a:cubicBezTo>
                    <a:pt x="43543" y="188422"/>
                    <a:pt x="49023" y="187469"/>
                    <a:pt x="54395" y="186059"/>
                  </a:cubicBezTo>
                  <a:cubicBezTo>
                    <a:pt x="55283" y="193679"/>
                    <a:pt x="55602" y="201347"/>
                    <a:pt x="55347" y="209015"/>
                  </a:cubicBezTo>
                  <a:cubicBezTo>
                    <a:pt x="55347" y="217111"/>
                    <a:pt x="56300" y="221111"/>
                    <a:pt x="40488" y="230827"/>
                  </a:cubicBezTo>
                  <a:cubicBezTo>
                    <a:pt x="24677" y="240542"/>
                    <a:pt x="64301" y="260354"/>
                    <a:pt x="90114" y="258449"/>
                  </a:cubicBezTo>
                  <a:cubicBezTo>
                    <a:pt x="115927" y="256544"/>
                    <a:pt x="144883" y="240923"/>
                    <a:pt x="152883" y="224255"/>
                  </a:cubicBezTo>
                  <a:cubicBezTo>
                    <a:pt x="161646" y="205586"/>
                    <a:pt x="165266" y="200823"/>
                    <a:pt x="150502" y="1999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9" name="Google Shape;2669;p37"/>
            <p:cNvSpPr/>
            <p:nvPr/>
          </p:nvSpPr>
          <p:spPr>
            <a:xfrm>
              <a:off x="2954700" y="3752463"/>
              <a:ext cx="61341" cy="108805"/>
            </a:xfrm>
            <a:custGeom>
              <a:avLst/>
              <a:gdLst/>
              <a:ahLst/>
              <a:cxnLst/>
              <a:rect l="l" t="t" r="r" b="b"/>
              <a:pathLst>
                <a:path w="61341" h="108805" extrusionOk="0">
                  <a:moveTo>
                    <a:pt x="9525" y="108806"/>
                  </a:moveTo>
                  <a:cubicBezTo>
                    <a:pt x="9525" y="108806"/>
                    <a:pt x="45053" y="100805"/>
                    <a:pt x="61341" y="84993"/>
                  </a:cubicBezTo>
                  <a:cubicBezTo>
                    <a:pt x="61341" y="84993"/>
                    <a:pt x="40196" y="18318"/>
                    <a:pt x="26670" y="1745"/>
                  </a:cubicBezTo>
                  <a:cubicBezTo>
                    <a:pt x="13144" y="-14829"/>
                    <a:pt x="0" y="92137"/>
                    <a:pt x="0" y="921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0" name="Google Shape;2670;p37"/>
            <p:cNvSpPr/>
            <p:nvPr/>
          </p:nvSpPr>
          <p:spPr>
            <a:xfrm>
              <a:off x="2782487" y="3720882"/>
              <a:ext cx="191546" cy="273865"/>
            </a:xfrm>
            <a:custGeom>
              <a:avLst/>
              <a:gdLst/>
              <a:ahLst/>
              <a:cxnLst/>
              <a:rect l="l" t="t" r="r" b="b"/>
              <a:pathLst>
                <a:path w="191546" h="273865" extrusionOk="0">
                  <a:moveTo>
                    <a:pt x="127349" y="560"/>
                  </a:moveTo>
                  <a:cubicBezTo>
                    <a:pt x="133160" y="7799"/>
                    <a:pt x="133826" y="16847"/>
                    <a:pt x="111443" y="22562"/>
                  </a:cubicBezTo>
                  <a:cubicBezTo>
                    <a:pt x="95161" y="27192"/>
                    <a:pt x="77760" y="25839"/>
                    <a:pt x="62389" y="18753"/>
                  </a:cubicBezTo>
                  <a:cubicBezTo>
                    <a:pt x="44747" y="26210"/>
                    <a:pt x="27792" y="35202"/>
                    <a:pt x="11716" y="45613"/>
                  </a:cubicBezTo>
                  <a:cubicBezTo>
                    <a:pt x="-7334" y="108478"/>
                    <a:pt x="8001" y="116574"/>
                    <a:pt x="0" y="161628"/>
                  </a:cubicBezTo>
                  <a:cubicBezTo>
                    <a:pt x="3143" y="184297"/>
                    <a:pt x="6858" y="242780"/>
                    <a:pt x="7810" y="256020"/>
                  </a:cubicBezTo>
                  <a:cubicBezTo>
                    <a:pt x="50578" y="285929"/>
                    <a:pt x="137350" y="275737"/>
                    <a:pt x="156781" y="244019"/>
                  </a:cubicBezTo>
                  <a:cubicBezTo>
                    <a:pt x="157130" y="233455"/>
                    <a:pt x="158116" y="222930"/>
                    <a:pt x="159734" y="212491"/>
                  </a:cubicBezTo>
                  <a:cubicBezTo>
                    <a:pt x="180118" y="136862"/>
                    <a:pt x="196025" y="117241"/>
                    <a:pt x="190405" y="60091"/>
                  </a:cubicBezTo>
                  <a:cubicBezTo>
                    <a:pt x="187166" y="27515"/>
                    <a:pt x="184595" y="11132"/>
                    <a:pt x="167259" y="2369"/>
                  </a:cubicBezTo>
                  <a:cubicBezTo>
                    <a:pt x="154092" y="26"/>
                    <a:pt x="140675" y="-583"/>
                    <a:pt x="127349" y="56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1" name="Google Shape;2671;p37"/>
            <p:cNvSpPr/>
            <p:nvPr/>
          </p:nvSpPr>
          <p:spPr>
            <a:xfrm>
              <a:off x="2469603" y="3777311"/>
              <a:ext cx="368747" cy="265455"/>
            </a:xfrm>
            <a:custGeom>
              <a:avLst/>
              <a:gdLst/>
              <a:ahLst/>
              <a:cxnLst/>
              <a:rect l="l" t="t" r="r" b="b"/>
              <a:pathLst>
                <a:path w="368747" h="265455" extrusionOk="0">
                  <a:moveTo>
                    <a:pt x="47613" y="190066"/>
                  </a:moveTo>
                  <a:cubicBezTo>
                    <a:pt x="57313" y="192152"/>
                    <a:pt x="66860" y="194885"/>
                    <a:pt x="76188" y="198257"/>
                  </a:cubicBezTo>
                  <a:cubicBezTo>
                    <a:pt x="84940" y="202858"/>
                    <a:pt x="94355" y="206077"/>
                    <a:pt x="104097" y="207782"/>
                  </a:cubicBezTo>
                  <a:cubicBezTo>
                    <a:pt x="114574" y="209402"/>
                    <a:pt x="130957" y="203972"/>
                    <a:pt x="159246" y="190637"/>
                  </a:cubicBezTo>
                  <a:cubicBezTo>
                    <a:pt x="190224" y="174759"/>
                    <a:pt x="218251" y="153690"/>
                    <a:pt x="242114" y="128344"/>
                  </a:cubicBezTo>
                  <a:cubicBezTo>
                    <a:pt x="269228" y="96083"/>
                    <a:pt x="293451" y="61507"/>
                    <a:pt x="314504" y="24998"/>
                  </a:cubicBezTo>
                  <a:cubicBezTo>
                    <a:pt x="326791" y="2614"/>
                    <a:pt x="342317" y="-3006"/>
                    <a:pt x="355842" y="1375"/>
                  </a:cubicBezTo>
                  <a:cubicBezTo>
                    <a:pt x="372035" y="6710"/>
                    <a:pt x="374035" y="22807"/>
                    <a:pt x="355842" y="52906"/>
                  </a:cubicBezTo>
                  <a:cubicBezTo>
                    <a:pt x="332617" y="92225"/>
                    <a:pt x="304799" y="128639"/>
                    <a:pt x="272975" y="161396"/>
                  </a:cubicBezTo>
                  <a:cubicBezTo>
                    <a:pt x="247871" y="186503"/>
                    <a:pt x="218651" y="207115"/>
                    <a:pt x="186583" y="222356"/>
                  </a:cubicBezTo>
                  <a:cubicBezTo>
                    <a:pt x="163712" y="234252"/>
                    <a:pt x="139230" y="242758"/>
                    <a:pt x="113907" y="247597"/>
                  </a:cubicBezTo>
                  <a:cubicBezTo>
                    <a:pt x="105049" y="249502"/>
                    <a:pt x="99048" y="253216"/>
                    <a:pt x="82665" y="258932"/>
                  </a:cubicBezTo>
                  <a:cubicBezTo>
                    <a:pt x="66375" y="264856"/>
                    <a:pt x="48897" y="266790"/>
                    <a:pt x="31707" y="264551"/>
                  </a:cubicBezTo>
                  <a:cubicBezTo>
                    <a:pt x="17514" y="261789"/>
                    <a:pt x="12657" y="258550"/>
                    <a:pt x="12085" y="255026"/>
                  </a:cubicBezTo>
                  <a:cubicBezTo>
                    <a:pt x="11514" y="251502"/>
                    <a:pt x="14371" y="249025"/>
                    <a:pt x="21039" y="249502"/>
                  </a:cubicBezTo>
                  <a:cubicBezTo>
                    <a:pt x="31538" y="251169"/>
                    <a:pt x="42255" y="250912"/>
                    <a:pt x="52662" y="248740"/>
                  </a:cubicBezTo>
                  <a:cubicBezTo>
                    <a:pt x="52662" y="248740"/>
                    <a:pt x="37993" y="248264"/>
                    <a:pt x="29325" y="247216"/>
                  </a:cubicBezTo>
                  <a:cubicBezTo>
                    <a:pt x="21541" y="246368"/>
                    <a:pt x="13911" y="244444"/>
                    <a:pt x="6656" y="241501"/>
                  </a:cubicBezTo>
                  <a:cubicBezTo>
                    <a:pt x="-297" y="238548"/>
                    <a:pt x="-2869" y="227594"/>
                    <a:pt x="4179" y="227975"/>
                  </a:cubicBezTo>
                  <a:cubicBezTo>
                    <a:pt x="11228" y="228356"/>
                    <a:pt x="15990" y="230452"/>
                    <a:pt x="28944" y="231785"/>
                  </a:cubicBezTo>
                  <a:cubicBezTo>
                    <a:pt x="35778" y="232614"/>
                    <a:pt x="42685" y="232614"/>
                    <a:pt x="49518" y="231785"/>
                  </a:cubicBezTo>
                  <a:cubicBezTo>
                    <a:pt x="40949" y="230376"/>
                    <a:pt x="32508" y="228271"/>
                    <a:pt x="24277" y="225499"/>
                  </a:cubicBezTo>
                  <a:cubicBezTo>
                    <a:pt x="17463" y="223689"/>
                    <a:pt x="11333" y="219917"/>
                    <a:pt x="6656" y="214640"/>
                  </a:cubicBezTo>
                  <a:cubicBezTo>
                    <a:pt x="4275" y="211878"/>
                    <a:pt x="4941" y="205115"/>
                    <a:pt x="13228" y="206830"/>
                  </a:cubicBezTo>
                  <a:cubicBezTo>
                    <a:pt x="23208" y="210307"/>
                    <a:pt x="33569" y="212583"/>
                    <a:pt x="44089" y="213592"/>
                  </a:cubicBezTo>
                  <a:cubicBezTo>
                    <a:pt x="54662" y="213592"/>
                    <a:pt x="62187" y="212735"/>
                    <a:pt x="60853" y="211116"/>
                  </a:cubicBezTo>
                  <a:cubicBezTo>
                    <a:pt x="59520" y="209497"/>
                    <a:pt x="53233" y="209687"/>
                    <a:pt x="45232" y="205211"/>
                  </a:cubicBezTo>
                  <a:cubicBezTo>
                    <a:pt x="37231" y="200734"/>
                    <a:pt x="32469" y="192066"/>
                    <a:pt x="35707" y="187875"/>
                  </a:cubicBezTo>
                  <a:cubicBezTo>
                    <a:pt x="38946" y="183684"/>
                    <a:pt x="38946" y="186827"/>
                    <a:pt x="47613" y="1900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2" name="Google Shape;2672;p37"/>
            <p:cNvSpPr/>
            <p:nvPr/>
          </p:nvSpPr>
          <p:spPr>
            <a:xfrm>
              <a:off x="2743245" y="3761847"/>
              <a:ext cx="100785" cy="104755"/>
            </a:xfrm>
            <a:custGeom>
              <a:avLst/>
              <a:gdLst/>
              <a:ahLst/>
              <a:cxnLst/>
              <a:rect l="l" t="t" r="r" b="b"/>
              <a:pathLst>
                <a:path w="100785" h="104755" extrusionOk="0">
                  <a:moveTo>
                    <a:pt x="65151" y="104756"/>
                  </a:moveTo>
                  <a:cubicBezTo>
                    <a:pt x="40403" y="101165"/>
                    <a:pt x="17516" y="89554"/>
                    <a:pt x="0" y="71704"/>
                  </a:cubicBezTo>
                  <a:lnTo>
                    <a:pt x="39433" y="17030"/>
                  </a:lnTo>
                  <a:cubicBezTo>
                    <a:pt x="39433" y="17030"/>
                    <a:pt x="61627" y="-10973"/>
                    <a:pt x="90964" y="4838"/>
                  </a:cubicBezTo>
                  <a:cubicBezTo>
                    <a:pt x="90964" y="4838"/>
                    <a:pt x="113062" y="7220"/>
                    <a:pt x="90964" y="53511"/>
                  </a:cubicBezTo>
                  <a:cubicBezTo>
                    <a:pt x="83445" y="71113"/>
                    <a:pt x="74824" y="88230"/>
                    <a:pt x="65151" y="1047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3" name="Google Shape;2673;p37"/>
            <p:cNvSpPr/>
            <p:nvPr/>
          </p:nvSpPr>
          <p:spPr>
            <a:xfrm>
              <a:off x="2783810" y="3522089"/>
              <a:ext cx="201012" cy="328692"/>
            </a:xfrm>
            <a:custGeom>
              <a:avLst/>
              <a:gdLst/>
              <a:ahLst/>
              <a:cxnLst/>
              <a:rect l="l" t="t" r="r" b="b"/>
              <a:pathLst>
                <a:path w="201012" h="328692" extrusionOk="0">
                  <a:moveTo>
                    <a:pt x="3726" y="41904"/>
                  </a:moveTo>
                  <a:cubicBezTo>
                    <a:pt x="6992" y="22359"/>
                    <a:pt x="25260" y="8995"/>
                    <a:pt x="44874" y="11805"/>
                  </a:cubicBezTo>
                  <a:cubicBezTo>
                    <a:pt x="58646" y="2566"/>
                    <a:pt x="75264" y="-1454"/>
                    <a:pt x="91737" y="470"/>
                  </a:cubicBezTo>
                  <a:cubicBezTo>
                    <a:pt x="129170" y="4376"/>
                    <a:pt x="153649" y="29045"/>
                    <a:pt x="164984" y="66193"/>
                  </a:cubicBezTo>
                  <a:cubicBezTo>
                    <a:pt x="170544" y="84833"/>
                    <a:pt x="174245" y="103978"/>
                    <a:pt x="176033" y="123343"/>
                  </a:cubicBezTo>
                  <a:cubicBezTo>
                    <a:pt x="187272" y="206686"/>
                    <a:pt x="217562" y="272790"/>
                    <a:pt x="189273" y="297555"/>
                  </a:cubicBezTo>
                  <a:cubicBezTo>
                    <a:pt x="160983" y="322320"/>
                    <a:pt x="83450" y="338036"/>
                    <a:pt x="51065" y="322510"/>
                  </a:cubicBezTo>
                  <a:cubicBezTo>
                    <a:pt x="18680" y="306985"/>
                    <a:pt x="77735" y="163348"/>
                    <a:pt x="13632" y="83528"/>
                  </a:cubicBezTo>
                  <a:cubicBezTo>
                    <a:pt x="-1418" y="64574"/>
                    <a:pt x="-2847" y="51334"/>
                    <a:pt x="3726" y="4190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4" name="Google Shape;2674;p37"/>
            <p:cNvSpPr/>
            <p:nvPr/>
          </p:nvSpPr>
          <p:spPr>
            <a:xfrm>
              <a:off x="2011725" y="4252365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5" name="Google Shape;2675;p37"/>
            <p:cNvSpPr/>
            <p:nvPr/>
          </p:nvSpPr>
          <p:spPr>
            <a:xfrm>
              <a:off x="2116256" y="4345803"/>
              <a:ext cx="122876" cy="95119"/>
            </a:xfrm>
            <a:custGeom>
              <a:avLst/>
              <a:gdLst/>
              <a:ahLst/>
              <a:cxnLst/>
              <a:rect l="l" t="t" r="r" b="b"/>
              <a:pathLst>
                <a:path w="122876" h="95119" extrusionOk="0">
                  <a:moveTo>
                    <a:pt x="9769" y="2"/>
                  </a:moveTo>
                  <a:cubicBezTo>
                    <a:pt x="24533" y="12004"/>
                    <a:pt x="46250" y="1050"/>
                    <a:pt x="47297" y="2193"/>
                  </a:cubicBezTo>
                  <a:cubicBezTo>
                    <a:pt x="64639" y="18195"/>
                    <a:pt x="82792" y="33302"/>
                    <a:pt x="101685" y="47437"/>
                  </a:cubicBezTo>
                  <a:cubicBezTo>
                    <a:pt x="111210" y="54676"/>
                    <a:pt x="125212" y="64296"/>
                    <a:pt x="122545" y="78202"/>
                  </a:cubicBezTo>
                  <a:cubicBezTo>
                    <a:pt x="117973" y="102967"/>
                    <a:pt x="78254" y="95347"/>
                    <a:pt x="63204" y="87727"/>
                  </a:cubicBezTo>
                  <a:cubicBezTo>
                    <a:pt x="48155" y="80107"/>
                    <a:pt x="35963" y="67630"/>
                    <a:pt x="21770" y="59152"/>
                  </a:cubicBezTo>
                  <a:cubicBezTo>
                    <a:pt x="11674" y="52866"/>
                    <a:pt x="1768" y="49627"/>
                    <a:pt x="149" y="36864"/>
                  </a:cubicBezTo>
                  <a:cubicBezTo>
                    <a:pt x="-1185" y="28768"/>
                    <a:pt x="6816" y="-284"/>
                    <a:pt x="9769" y="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6" name="Google Shape;2676;p37"/>
            <p:cNvSpPr/>
            <p:nvPr/>
          </p:nvSpPr>
          <p:spPr>
            <a:xfrm>
              <a:off x="2116272" y="4377142"/>
              <a:ext cx="122242" cy="63751"/>
            </a:xfrm>
            <a:custGeom>
              <a:avLst/>
              <a:gdLst/>
              <a:ahLst/>
              <a:cxnLst/>
              <a:rect l="l" t="t" r="r" b="b"/>
              <a:pathLst>
                <a:path w="122242" h="63751" extrusionOk="0">
                  <a:moveTo>
                    <a:pt x="227" y="0"/>
                  </a:moveTo>
                  <a:cubicBezTo>
                    <a:pt x="2228" y="12192"/>
                    <a:pt x="12038" y="15621"/>
                    <a:pt x="22040" y="21812"/>
                  </a:cubicBezTo>
                  <a:cubicBezTo>
                    <a:pt x="36518" y="30766"/>
                    <a:pt x="49186" y="43720"/>
                    <a:pt x="64140" y="51245"/>
                  </a:cubicBezTo>
                  <a:cubicBezTo>
                    <a:pt x="79094" y="58769"/>
                    <a:pt x="112527" y="65246"/>
                    <a:pt x="122243" y="47530"/>
                  </a:cubicBezTo>
                  <a:cubicBezTo>
                    <a:pt x="117004" y="71438"/>
                    <a:pt x="77951" y="63913"/>
                    <a:pt x="63092" y="56388"/>
                  </a:cubicBezTo>
                  <a:cubicBezTo>
                    <a:pt x="48233" y="48863"/>
                    <a:pt x="35851" y="36290"/>
                    <a:pt x="21659" y="27813"/>
                  </a:cubicBezTo>
                  <a:cubicBezTo>
                    <a:pt x="11562" y="21527"/>
                    <a:pt x="1656" y="18288"/>
                    <a:pt x="37" y="5524"/>
                  </a:cubicBezTo>
                  <a:cubicBezTo>
                    <a:pt x="-49" y="3677"/>
                    <a:pt x="15" y="1829"/>
                    <a:pt x="2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7" name="Google Shape;2677;p37"/>
            <p:cNvSpPr/>
            <p:nvPr/>
          </p:nvSpPr>
          <p:spPr>
            <a:xfrm>
              <a:off x="2242069" y="4298215"/>
              <a:ext cx="122771" cy="91654"/>
            </a:xfrm>
            <a:custGeom>
              <a:avLst/>
              <a:gdLst/>
              <a:ahLst/>
              <a:cxnLst/>
              <a:rect l="l" t="t" r="r" b="b"/>
              <a:pathLst>
                <a:path w="122771" h="91654" extrusionOk="0">
                  <a:moveTo>
                    <a:pt x="11400" y="61"/>
                  </a:moveTo>
                  <a:cubicBezTo>
                    <a:pt x="26164" y="12062"/>
                    <a:pt x="51881" y="-987"/>
                    <a:pt x="53024" y="61"/>
                  </a:cubicBezTo>
                  <a:cubicBezTo>
                    <a:pt x="68334" y="15615"/>
                    <a:pt x="84521" y="30274"/>
                    <a:pt x="101507" y="43971"/>
                  </a:cubicBezTo>
                  <a:cubicBezTo>
                    <a:pt x="111032" y="51114"/>
                    <a:pt x="125033" y="60830"/>
                    <a:pt x="122462" y="74737"/>
                  </a:cubicBezTo>
                  <a:cubicBezTo>
                    <a:pt x="117794" y="99502"/>
                    <a:pt x="78075" y="91881"/>
                    <a:pt x="63121" y="84262"/>
                  </a:cubicBezTo>
                  <a:cubicBezTo>
                    <a:pt x="48167" y="76642"/>
                    <a:pt x="35879" y="64069"/>
                    <a:pt x="21687" y="55687"/>
                  </a:cubicBezTo>
                  <a:cubicBezTo>
                    <a:pt x="11591" y="49400"/>
                    <a:pt x="1589" y="46162"/>
                    <a:pt x="65" y="33398"/>
                  </a:cubicBezTo>
                  <a:cubicBezTo>
                    <a:pt x="-887" y="25302"/>
                    <a:pt x="8828" y="-225"/>
                    <a:pt x="11400" y="6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8" name="Google Shape;2678;p37"/>
            <p:cNvSpPr/>
            <p:nvPr/>
          </p:nvSpPr>
          <p:spPr>
            <a:xfrm>
              <a:off x="2242300" y="4327803"/>
              <a:ext cx="122230" cy="63800"/>
            </a:xfrm>
            <a:custGeom>
              <a:avLst/>
              <a:gdLst/>
              <a:ahLst/>
              <a:cxnLst/>
              <a:rect l="l" t="t" r="r" b="b"/>
              <a:pathLst>
                <a:path w="122230" h="63800" extrusionOk="0">
                  <a:moveTo>
                    <a:pt x="216" y="0"/>
                  </a:moveTo>
                  <a:cubicBezTo>
                    <a:pt x="2216" y="12192"/>
                    <a:pt x="12027" y="15621"/>
                    <a:pt x="22028" y="21812"/>
                  </a:cubicBezTo>
                  <a:cubicBezTo>
                    <a:pt x="36506" y="30766"/>
                    <a:pt x="49174" y="43720"/>
                    <a:pt x="64128" y="51340"/>
                  </a:cubicBezTo>
                  <a:cubicBezTo>
                    <a:pt x="79083" y="58960"/>
                    <a:pt x="112515" y="65246"/>
                    <a:pt x="122231" y="47530"/>
                  </a:cubicBezTo>
                  <a:cubicBezTo>
                    <a:pt x="116992" y="71438"/>
                    <a:pt x="77940" y="64008"/>
                    <a:pt x="63081" y="56483"/>
                  </a:cubicBezTo>
                  <a:cubicBezTo>
                    <a:pt x="48222" y="48958"/>
                    <a:pt x="35934" y="36290"/>
                    <a:pt x="21742" y="27432"/>
                  </a:cubicBezTo>
                  <a:cubicBezTo>
                    <a:pt x="11550" y="21146"/>
                    <a:pt x="1644" y="17907"/>
                    <a:pt x="25" y="5143"/>
                  </a:cubicBezTo>
                  <a:cubicBezTo>
                    <a:pt x="-41" y="3429"/>
                    <a:pt x="23" y="1705"/>
                    <a:pt x="21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9" name="Google Shape;2679;p37"/>
            <p:cNvSpPr/>
            <p:nvPr/>
          </p:nvSpPr>
          <p:spPr>
            <a:xfrm>
              <a:off x="2122246" y="3749635"/>
              <a:ext cx="211613" cy="606004"/>
            </a:xfrm>
            <a:custGeom>
              <a:avLst/>
              <a:gdLst/>
              <a:ahLst/>
              <a:cxnLst/>
              <a:rect l="l" t="t" r="r" b="b"/>
              <a:pathLst>
                <a:path w="211613" h="606004" extrusionOk="0">
                  <a:moveTo>
                    <a:pt x="2540" y="52483"/>
                  </a:moveTo>
                  <a:cubicBezTo>
                    <a:pt x="3302" y="74771"/>
                    <a:pt x="10160" y="171545"/>
                    <a:pt x="13303" y="222695"/>
                  </a:cubicBezTo>
                  <a:cubicBezTo>
                    <a:pt x="16446" y="273844"/>
                    <a:pt x="17113" y="336995"/>
                    <a:pt x="17113" y="336995"/>
                  </a:cubicBezTo>
                  <a:cubicBezTo>
                    <a:pt x="17113" y="336995"/>
                    <a:pt x="8255" y="374237"/>
                    <a:pt x="2540" y="418147"/>
                  </a:cubicBezTo>
                  <a:cubicBezTo>
                    <a:pt x="-3175" y="462058"/>
                    <a:pt x="2540" y="600361"/>
                    <a:pt x="2540" y="600361"/>
                  </a:cubicBezTo>
                  <a:cubicBezTo>
                    <a:pt x="14124" y="607886"/>
                    <a:pt x="29056" y="607886"/>
                    <a:pt x="40640" y="600361"/>
                  </a:cubicBezTo>
                  <a:cubicBezTo>
                    <a:pt x="40640" y="600361"/>
                    <a:pt x="64262" y="489585"/>
                    <a:pt x="75121" y="439674"/>
                  </a:cubicBezTo>
                  <a:cubicBezTo>
                    <a:pt x="85979" y="389763"/>
                    <a:pt x="87979" y="360997"/>
                    <a:pt x="93599" y="330137"/>
                  </a:cubicBezTo>
                  <a:cubicBezTo>
                    <a:pt x="100457" y="292703"/>
                    <a:pt x="115221" y="118110"/>
                    <a:pt x="115221" y="118110"/>
                  </a:cubicBezTo>
                  <a:lnTo>
                    <a:pt x="121126" y="118110"/>
                  </a:lnTo>
                  <a:lnTo>
                    <a:pt x="136938" y="315182"/>
                  </a:lnTo>
                  <a:cubicBezTo>
                    <a:pt x="132057" y="329717"/>
                    <a:pt x="128705" y="344719"/>
                    <a:pt x="126937" y="359950"/>
                  </a:cubicBezTo>
                  <a:cubicBezTo>
                    <a:pt x="122650" y="392049"/>
                    <a:pt x="131509" y="553593"/>
                    <a:pt x="131509" y="553593"/>
                  </a:cubicBezTo>
                  <a:cubicBezTo>
                    <a:pt x="144340" y="560727"/>
                    <a:pt x="160089" y="560070"/>
                    <a:pt x="172276" y="551879"/>
                  </a:cubicBezTo>
                  <a:cubicBezTo>
                    <a:pt x="172276" y="551879"/>
                    <a:pt x="211614" y="337947"/>
                    <a:pt x="211614" y="305467"/>
                  </a:cubicBezTo>
                  <a:cubicBezTo>
                    <a:pt x="211614" y="283845"/>
                    <a:pt x="207994" y="0"/>
                    <a:pt x="207994" y="0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0" name="Google Shape;2680;p37"/>
            <p:cNvSpPr/>
            <p:nvPr/>
          </p:nvSpPr>
          <p:spPr>
            <a:xfrm>
              <a:off x="2150411" y="3371683"/>
              <a:ext cx="135319" cy="132132"/>
            </a:xfrm>
            <a:custGeom>
              <a:avLst/>
              <a:gdLst/>
              <a:ahLst/>
              <a:cxnLst/>
              <a:rect l="l" t="t" r="r" b="b"/>
              <a:pathLst>
                <a:path w="135319" h="132132" extrusionOk="0">
                  <a:moveTo>
                    <a:pt x="27811" y="0"/>
                  </a:moveTo>
                  <a:cubicBezTo>
                    <a:pt x="27811" y="0"/>
                    <a:pt x="30287" y="48578"/>
                    <a:pt x="29239" y="52864"/>
                  </a:cubicBezTo>
                  <a:cubicBezTo>
                    <a:pt x="28192" y="57150"/>
                    <a:pt x="6951" y="71342"/>
                    <a:pt x="664" y="76486"/>
                  </a:cubicBezTo>
                  <a:cubicBezTo>
                    <a:pt x="-5622" y="81629"/>
                    <a:pt x="34288" y="120491"/>
                    <a:pt x="53623" y="130016"/>
                  </a:cubicBezTo>
                  <a:cubicBezTo>
                    <a:pt x="72959" y="139541"/>
                    <a:pt x="134205" y="115538"/>
                    <a:pt x="135253" y="85439"/>
                  </a:cubicBezTo>
                  <a:cubicBezTo>
                    <a:pt x="136300" y="55340"/>
                    <a:pt x="124775" y="30099"/>
                    <a:pt x="115441" y="28765"/>
                  </a:cubicBezTo>
                  <a:cubicBezTo>
                    <a:pt x="106106" y="27432"/>
                    <a:pt x="27811" y="0"/>
                    <a:pt x="2781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1" name="Google Shape;2681;p37"/>
            <p:cNvSpPr/>
            <p:nvPr/>
          </p:nvSpPr>
          <p:spPr>
            <a:xfrm>
              <a:off x="2307535" y="3402925"/>
              <a:ext cx="192267" cy="377666"/>
            </a:xfrm>
            <a:custGeom>
              <a:avLst/>
              <a:gdLst/>
              <a:ahLst/>
              <a:cxnLst/>
              <a:rect l="l" t="t" r="r" b="b"/>
              <a:pathLst>
                <a:path w="192267" h="377666" extrusionOk="0">
                  <a:moveTo>
                    <a:pt x="3655" y="58864"/>
                  </a:moveTo>
                  <a:cubicBezTo>
                    <a:pt x="6513" y="37433"/>
                    <a:pt x="-7584" y="17050"/>
                    <a:pt x="6037" y="0"/>
                  </a:cubicBezTo>
                  <a:cubicBezTo>
                    <a:pt x="53662" y="47054"/>
                    <a:pt x="47947" y="171450"/>
                    <a:pt x="58805" y="250984"/>
                  </a:cubicBezTo>
                  <a:cubicBezTo>
                    <a:pt x="94429" y="288131"/>
                    <a:pt x="165961" y="324803"/>
                    <a:pt x="186059" y="333851"/>
                  </a:cubicBezTo>
                  <a:cubicBezTo>
                    <a:pt x="189679" y="335566"/>
                    <a:pt x="192917" y="337375"/>
                    <a:pt x="192155" y="341281"/>
                  </a:cubicBezTo>
                  <a:cubicBezTo>
                    <a:pt x="189461" y="354530"/>
                    <a:pt x="183757" y="366979"/>
                    <a:pt x="175486" y="377666"/>
                  </a:cubicBezTo>
                  <a:cubicBezTo>
                    <a:pt x="127861" y="357283"/>
                    <a:pt x="94048" y="345567"/>
                    <a:pt x="34897" y="289370"/>
                  </a:cubicBezTo>
                  <a:cubicBezTo>
                    <a:pt x="29295" y="283293"/>
                    <a:pt x="24287" y="276692"/>
                    <a:pt x="19943" y="269653"/>
                  </a:cubicBezTo>
                  <a:cubicBezTo>
                    <a:pt x="3084" y="218980"/>
                    <a:pt x="-1202" y="95821"/>
                    <a:pt x="3655" y="588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2" name="Google Shape;2682;p37"/>
            <p:cNvSpPr/>
            <p:nvPr/>
          </p:nvSpPr>
          <p:spPr>
            <a:xfrm>
              <a:off x="2114600" y="3389774"/>
              <a:ext cx="219367" cy="442443"/>
            </a:xfrm>
            <a:custGeom>
              <a:avLst/>
              <a:gdLst/>
              <a:ahLst/>
              <a:cxnLst/>
              <a:rect l="l" t="t" r="r" b="b"/>
              <a:pathLst>
                <a:path w="219367" h="442443" extrusionOk="0">
                  <a:moveTo>
                    <a:pt x="58192" y="43155"/>
                  </a:moveTo>
                  <a:cubicBezTo>
                    <a:pt x="58192" y="43155"/>
                    <a:pt x="93434" y="95638"/>
                    <a:pt x="142583" y="100305"/>
                  </a:cubicBezTo>
                  <a:cubicBezTo>
                    <a:pt x="158109" y="85065"/>
                    <a:pt x="159443" y="30678"/>
                    <a:pt x="138011" y="13247"/>
                  </a:cubicBezTo>
                  <a:cubicBezTo>
                    <a:pt x="138011" y="13247"/>
                    <a:pt x="157728" y="-2660"/>
                    <a:pt x="171254" y="388"/>
                  </a:cubicBezTo>
                  <a:cubicBezTo>
                    <a:pt x="185905" y="9218"/>
                    <a:pt x="196816" y="23115"/>
                    <a:pt x="201924" y="39441"/>
                  </a:cubicBezTo>
                  <a:cubicBezTo>
                    <a:pt x="214382" y="75569"/>
                    <a:pt x="220254" y="113631"/>
                    <a:pt x="219260" y="151836"/>
                  </a:cubicBezTo>
                  <a:cubicBezTo>
                    <a:pt x="218402" y="203366"/>
                    <a:pt x="219260" y="360814"/>
                    <a:pt x="219260" y="360814"/>
                  </a:cubicBezTo>
                  <a:cubicBezTo>
                    <a:pt x="219260" y="360814"/>
                    <a:pt x="212402" y="394056"/>
                    <a:pt x="167920" y="418821"/>
                  </a:cubicBezTo>
                  <a:cubicBezTo>
                    <a:pt x="123438" y="443586"/>
                    <a:pt x="90386" y="446063"/>
                    <a:pt x="60192" y="439014"/>
                  </a:cubicBezTo>
                  <a:cubicBezTo>
                    <a:pt x="35332" y="433204"/>
                    <a:pt x="14758" y="424441"/>
                    <a:pt x="6185" y="406439"/>
                  </a:cubicBezTo>
                  <a:cubicBezTo>
                    <a:pt x="8471" y="370244"/>
                    <a:pt x="24569" y="276042"/>
                    <a:pt x="18568" y="230607"/>
                  </a:cubicBezTo>
                  <a:cubicBezTo>
                    <a:pt x="12567" y="185173"/>
                    <a:pt x="2947" y="151359"/>
                    <a:pt x="470" y="114593"/>
                  </a:cubicBezTo>
                  <a:cubicBezTo>
                    <a:pt x="-2006" y="77826"/>
                    <a:pt x="5233" y="78588"/>
                    <a:pt x="23711" y="65539"/>
                  </a:cubicBezTo>
                  <a:cubicBezTo>
                    <a:pt x="34645" y="57252"/>
                    <a:pt x="46169" y="49766"/>
                    <a:pt x="58192" y="4315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3" name="Google Shape;2683;p37"/>
            <p:cNvSpPr/>
            <p:nvPr/>
          </p:nvSpPr>
          <p:spPr>
            <a:xfrm>
              <a:off x="2145213" y="3235029"/>
              <a:ext cx="146094" cy="177613"/>
            </a:xfrm>
            <a:custGeom>
              <a:avLst/>
              <a:gdLst/>
              <a:ahLst/>
              <a:cxnLst/>
              <a:rect l="l" t="t" r="r" b="b"/>
              <a:pathLst>
                <a:path w="146094" h="177613" extrusionOk="0">
                  <a:moveTo>
                    <a:pt x="142737" y="64264"/>
                  </a:moveTo>
                  <a:lnTo>
                    <a:pt x="142737" y="64264"/>
                  </a:lnTo>
                  <a:cubicBezTo>
                    <a:pt x="136926" y="26164"/>
                    <a:pt x="109780" y="-2411"/>
                    <a:pt x="70823" y="161"/>
                  </a:cubicBezTo>
                  <a:cubicBezTo>
                    <a:pt x="29585" y="2342"/>
                    <a:pt x="-2076" y="37537"/>
                    <a:pt x="106" y="78780"/>
                  </a:cubicBezTo>
                  <a:cubicBezTo>
                    <a:pt x="1341" y="102107"/>
                    <a:pt x="13407" y="123519"/>
                    <a:pt x="32723" y="136654"/>
                  </a:cubicBezTo>
                  <a:cubicBezTo>
                    <a:pt x="34067" y="142360"/>
                    <a:pt x="36081" y="147894"/>
                    <a:pt x="38724" y="153132"/>
                  </a:cubicBezTo>
                  <a:cubicBezTo>
                    <a:pt x="52440" y="169230"/>
                    <a:pt x="94064" y="179136"/>
                    <a:pt x="105970" y="177421"/>
                  </a:cubicBezTo>
                  <a:cubicBezTo>
                    <a:pt x="120536" y="176269"/>
                    <a:pt x="132921" y="166334"/>
                    <a:pt x="137212" y="152370"/>
                  </a:cubicBezTo>
                  <a:cubicBezTo>
                    <a:pt x="150166" y="122462"/>
                    <a:pt x="146070" y="82838"/>
                    <a:pt x="142737" y="642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4" name="Google Shape;2684;p37"/>
            <p:cNvSpPr/>
            <p:nvPr/>
          </p:nvSpPr>
          <p:spPr>
            <a:xfrm>
              <a:off x="2131725" y="3219615"/>
              <a:ext cx="154031" cy="152067"/>
            </a:xfrm>
            <a:custGeom>
              <a:avLst/>
              <a:gdLst/>
              <a:ahLst/>
              <a:cxnLst/>
              <a:rect l="l" t="t" r="r" b="b"/>
              <a:pathLst>
                <a:path w="154031" h="152067" extrusionOk="0">
                  <a:moveTo>
                    <a:pt x="46496" y="152068"/>
                  </a:moveTo>
                  <a:lnTo>
                    <a:pt x="46496" y="152068"/>
                  </a:lnTo>
                  <a:lnTo>
                    <a:pt x="50021" y="119112"/>
                  </a:lnTo>
                  <a:cubicBezTo>
                    <a:pt x="50021" y="119112"/>
                    <a:pt x="22874" y="49579"/>
                    <a:pt x="86692" y="63009"/>
                  </a:cubicBezTo>
                  <a:cubicBezTo>
                    <a:pt x="128602" y="71867"/>
                    <a:pt x="139079" y="75677"/>
                    <a:pt x="151843" y="47579"/>
                  </a:cubicBezTo>
                  <a:cubicBezTo>
                    <a:pt x="164606" y="19480"/>
                    <a:pt x="119648" y="-5857"/>
                    <a:pt x="66118" y="1192"/>
                  </a:cubicBezTo>
                  <a:cubicBezTo>
                    <a:pt x="27984" y="5192"/>
                    <a:pt x="-739" y="37720"/>
                    <a:pt x="14" y="76058"/>
                  </a:cubicBezTo>
                  <a:cubicBezTo>
                    <a:pt x="1538" y="96632"/>
                    <a:pt x="7063" y="138542"/>
                    <a:pt x="46496" y="152068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5" name="Google Shape;2685;p37"/>
            <p:cNvSpPr/>
            <p:nvPr/>
          </p:nvSpPr>
          <p:spPr>
            <a:xfrm>
              <a:off x="2103052" y="3477411"/>
              <a:ext cx="196972" cy="338613"/>
            </a:xfrm>
            <a:custGeom>
              <a:avLst/>
              <a:gdLst/>
              <a:ahLst/>
              <a:cxnLst/>
              <a:rect l="l" t="t" r="r" b="b"/>
              <a:pathLst>
                <a:path w="196972" h="338613" extrusionOk="0">
                  <a:moveTo>
                    <a:pt x="780" y="5239"/>
                  </a:moveTo>
                  <a:cubicBezTo>
                    <a:pt x="19163" y="0"/>
                    <a:pt x="5161" y="4286"/>
                    <a:pt x="19163" y="0"/>
                  </a:cubicBezTo>
                  <a:cubicBezTo>
                    <a:pt x="66788" y="46958"/>
                    <a:pt x="61168" y="127540"/>
                    <a:pt x="72027" y="207073"/>
                  </a:cubicBezTo>
                  <a:cubicBezTo>
                    <a:pt x="98506" y="250984"/>
                    <a:pt x="196709" y="310039"/>
                    <a:pt x="196709" y="310039"/>
                  </a:cubicBezTo>
                  <a:cubicBezTo>
                    <a:pt x="197947" y="318516"/>
                    <a:pt x="194994" y="320992"/>
                    <a:pt x="184326" y="338614"/>
                  </a:cubicBezTo>
                  <a:cubicBezTo>
                    <a:pt x="129661" y="317649"/>
                    <a:pt x="79941" y="285579"/>
                    <a:pt x="38308" y="244411"/>
                  </a:cubicBezTo>
                  <a:cubicBezTo>
                    <a:pt x="35927" y="242221"/>
                    <a:pt x="32498" y="241554"/>
                    <a:pt x="31545" y="238601"/>
                  </a:cubicBezTo>
                  <a:cubicBezTo>
                    <a:pt x="14686" y="187547"/>
                    <a:pt x="-4078" y="42291"/>
                    <a:pt x="780" y="523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6" name="Google Shape;2686;p37"/>
            <p:cNvSpPr/>
            <p:nvPr/>
          </p:nvSpPr>
          <p:spPr>
            <a:xfrm>
              <a:off x="2312810" y="3580852"/>
              <a:ext cx="228028" cy="306609"/>
            </a:xfrm>
            <a:custGeom>
              <a:avLst/>
              <a:gdLst/>
              <a:ahLst/>
              <a:cxnLst/>
              <a:rect l="l" t="t" r="r" b="b"/>
              <a:pathLst>
                <a:path w="228028" h="306609" extrusionOk="0">
                  <a:moveTo>
                    <a:pt x="228028" y="0"/>
                  </a:moveTo>
                  <a:lnTo>
                    <a:pt x="156686" y="244030"/>
                  </a:lnTo>
                  <a:lnTo>
                    <a:pt x="0" y="306610"/>
                  </a:lnTo>
                  <a:lnTo>
                    <a:pt x="57150" y="68866"/>
                  </a:lnTo>
                  <a:lnTo>
                    <a:pt x="228028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7" name="Google Shape;2687;p37"/>
            <p:cNvSpPr/>
            <p:nvPr/>
          </p:nvSpPr>
          <p:spPr>
            <a:xfrm>
              <a:off x="2273486" y="3773067"/>
              <a:ext cx="115992" cy="56976"/>
            </a:xfrm>
            <a:custGeom>
              <a:avLst/>
              <a:gdLst/>
              <a:ahLst/>
              <a:cxnLst/>
              <a:rect l="l" t="t" r="r" b="b"/>
              <a:pathLst>
                <a:path w="115992" h="56976" extrusionOk="0">
                  <a:moveTo>
                    <a:pt x="1604" y="16383"/>
                  </a:moveTo>
                  <a:cubicBezTo>
                    <a:pt x="3890" y="8001"/>
                    <a:pt x="9891" y="10096"/>
                    <a:pt x="16749" y="12192"/>
                  </a:cubicBezTo>
                  <a:cubicBezTo>
                    <a:pt x="24087" y="15173"/>
                    <a:pt x="32154" y="15869"/>
                    <a:pt x="39895" y="14192"/>
                  </a:cubicBezTo>
                  <a:cubicBezTo>
                    <a:pt x="45919" y="11240"/>
                    <a:pt x="51497" y="7458"/>
                    <a:pt x="56468" y="2953"/>
                  </a:cubicBezTo>
                  <a:cubicBezTo>
                    <a:pt x="59631" y="1038"/>
                    <a:pt x="63251" y="19"/>
                    <a:pt x="66946" y="0"/>
                  </a:cubicBezTo>
                  <a:cubicBezTo>
                    <a:pt x="66946" y="2096"/>
                    <a:pt x="63326" y="14478"/>
                    <a:pt x="63326" y="14478"/>
                  </a:cubicBezTo>
                  <a:cubicBezTo>
                    <a:pt x="63326" y="14478"/>
                    <a:pt x="97712" y="14478"/>
                    <a:pt x="101426" y="14478"/>
                  </a:cubicBezTo>
                  <a:cubicBezTo>
                    <a:pt x="104583" y="13907"/>
                    <a:pt x="107609" y="15993"/>
                    <a:pt x="108184" y="19155"/>
                  </a:cubicBezTo>
                  <a:cubicBezTo>
                    <a:pt x="108501" y="20889"/>
                    <a:pt x="108012" y="22670"/>
                    <a:pt x="106856" y="24003"/>
                  </a:cubicBezTo>
                  <a:lnTo>
                    <a:pt x="109237" y="24003"/>
                  </a:lnTo>
                  <a:cubicBezTo>
                    <a:pt x="116190" y="22479"/>
                    <a:pt x="118762" y="33528"/>
                    <a:pt x="112190" y="34862"/>
                  </a:cubicBezTo>
                  <a:lnTo>
                    <a:pt x="106475" y="35719"/>
                  </a:lnTo>
                  <a:cubicBezTo>
                    <a:pt x="111047" y="37529"/>
                    <a:pt x="112190" y="45244"/>
                    <a:pt x="106475" y="46196"/>
                  </a:cubicBezTo>
                  <a:lnTo>
                    <a:pt x="104665" y="46196"/>
                  </a:lnTo>
                  <a:cubicBezTo>
                    <a:pt x="103845" y="46339"/>
                    <a:pt x="103009" y="46339"/>
                    <a:pt x="102188" y="46196"/>
                  </a:cubicBezTo>
                  <a:lnTo>
                    <a:pt x="100188" y="46196"/>
                  </a:lnTo>
                  <a:cubicBezTo>
                    <a:pt x="100896" y="49435"/>
                    <a:pt x="98845" y="52635"/>
                    <a:pt x="95608" y="53340"/>
                  </a:cubicBezTo>
                  <a:cubicBezTo>
                    <a:pt x="95421" y="53378"/>
                    <a:pt x="95233" y="53416"/>
                    <a:pt x="95045" y="53435"/>
                  </a:cubicBezTo>
                  <a:cubicBezTo>
                    <a:pt x="78281" y="55626"/>
                    <a:pt x="53611" y="62294"/>
                    <a:pt x="38466" y="48482"/>
                  </a:cubicBezTo>
                  <a:cubicBezTo>
                    <a:pt x="27950" y="47473"/>
                    <a:pt x="17678" y="44710"/>
                    <a:pt x="8081" y="40291"/>
                  </a:cubicBezTo>
                  <a:cubicBezTo>
                    <a:pt x="-967" y="35719"/>
                    <a:pt x="-1253" y="26289"/>
                    <a:pt x="1604" y="1638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8" name="Google Shape;2688;p37"/>
            <p:cNvSpPr/>
            <p:nvPr/>
          </p:nvSpPr>
          <p:spPr>
            <a:xfrm>
              <a:off x="2440714" y="3737029"/>
              <a:ext cx="71478" cy="59099"/>
            </a:xfrm>
            <a:custGeom>
              <a:avLst/>
              <a:gdLst/>
              <a:ahLst/>
              <a:cxnLst/>
              <a:rect l="l" t="t" r="r" b="b"/>
              <a:pathLst>
                <a:path w="71478" h="59099" extrusionOk="0">
                  <a:moveTo>
                    <a:pt x="5636" y="32418"/>
                  </a:moveTo>
                  <a:lnTo>
                    <a:pt x="8018" y="32418"/>
                  </a:lnTo>
                  <a:cubicBezTo>
                    <a:pt x="5440" y="30599"/>
                    <a:pt x="4827" y="27027"/>
                    <a:pt x="6648" y="24455"/>
                  </a:cubicBezTo>
                  <a:cubicBezTo>
                    <a:pt x="7726" y="22922"/>
                    <a:pt x="9482" y="22026"/>
                    <a:pt x="11351" y="22036"/>
                  </a:cubicBezTo>
                  <a:cubicBezTo>
                    <a:pt x="14876" y="22036"/>
                    <a:pt x="50213" y="14606"/>
                    <a:pt x="50213" y="14606"/>
                  </a:cubicBezTo>
                  <a:lnTo>
                    <a:pt x="54500" y="128"/>
                  </a:lnTo>
                  <a:cubicBezTo>
                    <a:pt x="54500" y="-729"/>
                    <a:pt x="60596" y="2986"/>
                    <a:pt x="60786" y="3176"/>
                  </a:cubicBezTo>
                  <a:cubicBezTo>
                    <a:pt x="66872" y="7091"/>
                    <a:pt x="70809" y="13597"/>
                    <a:pt x="71454" y="20798"/>
                  </a:cubicBezTo>
                  <a:cubicBezTo>
                    <a:pt x="71818" y="30903"/>
                    <a:pt x="68152" y="40733"/>
                    <a:pt x="61262" y="48134"/>
                  </a:cubicBezTo>
                  <a:cubicBezTo>
                    <a:pt x="54984" y="54364"/>
                    <a:pt x="46575" y="57974"/>
                    <a:pt x="37736" y="58231"/>
                  </a:cubicBezTo>
                  <a:cubicBezTo>
                    <a:pt x="33449" y="58231"/>
                    <a:pt x="29354" y="58707"/>
                    <a:pt x="25639" y="59088"/>
                  </a:cubicBezTo>
                  <a:cubicBezTo>
                    <a:pt x="22226" y="59298"/>
                    <a:pt x="19289" y="56707"/>
                    <a:pt x="19078" y="53287"/>
                  </a:cubicBezTo>
                  <a:cubicBezTo>
                    <a:pt x="19071" y="53192"/>
                    <a:pt x="19068" y="53087"/>
                    <a:pt x="19067" y="52992"/>
                  </a:cubicBezTo>
                  <a:lnTo>
                    <a:pt x="17924" y="52992"/>
                  </a:lnTo>
                  <a:cubicBezTo>
                    <a:pt x="17115" y="53221"/>
                    <a:pt x="16256" y="53221"/>
                    <a:pt x="15447" y="52992"/>
                  </a:cubicBezTo>
                  <a:lnTo>
                    <a:pt x="13637" y="52992"/>
                  </a:lnTo>
                  <a:cubicBezTo>
                    <a:pt x="7637" y="52992"/>
                    <a:pt x="7160" y="45562"/>
                    <a:pt x="11256" y="42895"/>
                  </a:cubicBezTo>
                  <a:lnTo>
                    <a:pt x="5446" y="42895"/>
                  </a:lnTo>
                  <a:cubicBezTo>
                    <a:pt x="-2174" y="43562"/>
                    <a:pt x="-1507" y="32323"/>
                    <a:pt x="5636" y="3241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9" name="Google Shape;2689;p37"/>
            <p:cNvSpPr/>
            <p:nvPr/>
          </p:nvSpPr>
          <p:spPr>
            <a:xfrm>
              <a:off x="2285854" y="3390448"/>
              <a:ext cx="70866" cy="103155"/>
            </a:xfrm>
            <a:custGeom>
              <a:avLst/>
              <a:gdLst/>
              <a:ahLst/>
              <a:cxnLst/>
              <a:rect l="l" t="t" r="r" b="b"/>
              <a:pathLst>
                <a:path w="70866" h="103155" extrusionOk="0">
                  <a:moveTo>
                    <a:pt x="45339" y="103156"/>
                  </a:moveTo>
                  <a:cubicBezTo>
                    <a:pt x="54990" y="102718"/>
                    <a:pt x="64114" y="98631"/>
                    <a:pt x="70866" y="91726"/>
                  </a:cubicBezTo>
                  <a:cubicBezTo>
                    <a:pt x="69533" y="73628"/>
                    <a:pt x="46482" y="5143"/>
                    <a:pt x="0" y="0"/>
                  </a:cubicBezTo>
                  <a:cubicBezTo>
                    <a:pt x="12463" y="8944"/>
                    <a:pt x="22324" y="21041"/>
                    <a:pt x="28575" y="35052"/>
                  </a:cubicBezTo>
                  <a:cubicBezTo>
                    <a:pt x="35880" y="57293"/>
                    <a:pt x="41484" y="80067"/>
                    <a:pt x="45339" y="1031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0" name="Google Shape;2690;p37"/>
            <p:cNvSpPr/>
            <p:nvPr/>
          </p:nvSpPr>
          <p:spPr>
            <a:xfrm>
              <a:off x="2088637" y="3460502"/>
              <a:ext cx="85975" cy="128318"/>
            </a:xfrm>
            <a:custGeom>
              <a:avLst/>
              <a:gdLst/>
              <a:ahLst/>
              <a:cxnLst/>
              <a:rect l="l" t="t" r="r" b="b"/>
              <a:pathLst>
                <a:path w="85975" h="128318" extrusionOk="0">
                  <a:moveTo>
                    <a:pt x="6812" y="123589"/>
                  </a:moveTo>
                  <a:cubicBezTo>
                    <a:pt x="6812" y="123589"/>
                    <a:pt x="53008" y="139590"/>
                    <a:pt x="85584" y="112730"/>
                  </a:cubicBezTo>
                  <a:cubicBezTo>
                    <a:pt x="89203" y="106634"/>
                    <a:pt x="66534" y="27957"/>
                    <a:pt x="66534" y="27957"/>
                  </a:cubicBezTo>
                  <a:cubicBezTo>
                    <a:pt x="66534" y="27957"/>
                    <a:pt x="47484" y="-12238"/>
                    <a:pt x="16813" y="3764"/>
                  </a:cubicBezTo>
                  <a:cubicBezTo>
                    <a:pt x="-13857" y="19766"/>
                    <a:pt x="6812" y="123589"/>
                    <a:pt x="6812" y="1235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1" name="Google Shape;2691;p37"/>
            <p:cNvSpPr/>
            <p:nvPr/>
          </p:nvSpPr>
          <p:spPr>
            <a:xfrm>
              <a:off x="4813163" y="609565"/>
              <a:ext cx="169617" cy="33321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2" name="Google Shape;2692;p37"/>
            <p:cNvSpPr/>
            <p:nvPr/>
          </p:nvSpPr>
          <p:spPr>
            <a:xfrm>
              <a:off x="4828467" y="1392196"/>
              <a:ext cx="116692" cy="90410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3" name="Google Shape;2693;p37"/>
            <p:cNvSpPr/>
            <p:nvPr/>
          </p:nvSpPr>
          <p:spPr>
            <a:xfrm>
              <a:off x="4829505" y="1421916"/>
              <a:ext cx="116196" cy="60608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4" name="Google Shape;2694;p37"/>
            <p:cNvSpPr/>
            <p:nvPr/>
          </p:nvSpPr>
          <p:spPr>
            <a:xfrm>
              <a:off x="4688430" y="1310886"/>
              <a:ext cx="116665" cy="87067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5" name="Google Shape;2695;p37"/>
            <p:cNvSpPr/>
            <p:nvPr/>
          </p:nvSpPr>
          <p:spPr>
            <a:xfrm>
              <a:off x="4688726" y="1338477"/>
              <a:ext cx="116135" cy="60608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6" name="Google Shape;2696;p37"/>
            <p:cNvSpPr/>
            <p:nvPr/>
          </p:nvSpPr>
          <p:spPr>
            <a:xfrm>
              <a:off x="4717732" y="910305"/>
              <a:ext cx="408631" cy="493987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7" name="Google Shape;2697;p37"/>
            <p:cNvSpPr/>
            <p:nvPr/>
          </p:nvSpPr>
          <p:spPr>
            <a:xfrm>
              <a:off x="4963696" y="579048"/>
              <a:ext cx="128556" cy="125075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8" name="Google Shape;2698;p37"/>
            <p:cNvSpPr/>
            <p:nvPr/>
          </p:nvSpPr>
          <p:spPr>
            <a:xfrm>
              <a:off x="4918440" y="596574"/>
              <a:ext cx="208599" cy="407146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9" name="Google Shape;2699;p37"/>
            <p:cNvSpPr/>
            <p:nvPr/>
          </p:nvSpPr>
          <p:spPr>
            <a:xfrm>
              <a:off x="4958560" y="449309"/>
              <a:ext cx="138537" cy="168686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0" name="Google Shape;2700;p37"/>
            <p:cNvSpPr/>
            <p:nvPr/>
          </p:nvSpPr>
          <p:spPr>
            <a:xfrm>
              <a:off x="4963736" y="434568"/>
              <a:ext cx="146199" cy="144480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1" name="Google Shape;2701;p37"/>
            <p:cNvSpPr/>
            <p:nvPr/>
          </p:nvSpPr>
          <p:spPr>
            <a:xfrm>
              <a:off x="4896275" y="596956"/>
              <a:ext cx="67341" cy="98012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2" name="Google Shape;2702;p37"/>
            <p:cNvSpPr/>
            <p:nvPr/>
          </p:nvSpPr>
          <p:spPr>
            <a:xfrm>
              <a:off x="5434686" y="3650290"/>
              <a:ext cx="676058" cy="390429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3" name="Google Shape;2703;p37"/>
            <p:cNvSpPr/>
            <p:nvPr/>
          </p:nvSpPr>
          <p:spPr>
            <a:xfrm>
              <a:off x="5472633" y="3576375"/>
              <a:ext cx="587572" cy="226763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4" name="Google Shape;2704;p37"/>
            <p:cNvSpPr/>
            <p:nvPr/>
          </p:nvSpPr>
          <p:spPr>
            <a:xfrm>
              <a:off x="5434724" y="3741253"/>
              <a:ext cx="51339" cy="103346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5" name="Google Shape;2705;p37"/>
            <p:cNvSpPr/>
            <p:nvPr/>
          </p:nvSpPr>
          <p:spPr>
            <a:xfrm>
              <a:off x="6065565" y="3741825"/>
              <a:ext cx="45148" cy="102774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6" name="Google Shape;2706;p37"/>
            <p:cNvSpPr/>
            <p:nvPr/>
          </p:nvSpPr>
          <p:spPr>
            <a:xfrm>
              <a:off x="5494446" y="3630573"/>
              <a:ext cx="562737" cy="32480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7" name="Google Shape;2707;p37"/>
            <p:cNvSpPr/>
            <p:nvPr/>
          </p:nvSpPr>
          <p:spPr>
            <a:xfrm>
              <a:off x="5460441" y="3803737"/>
              <a:ext cx="614737" cy="220544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8" name="Google Shape;2708;p37"/>
            <p:cNvSpPr/>
            <p:nvPr/>
          </p:nvSpPr>
          <p:spPr>
            <a:xfrm>
              <a:off x="5434724" y="3551706"/>
              <a:ext cx="675989" cy="390489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9" name="Google Shape;2709;p3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37"/>
            <p:cNvSpPr/>
            <p:nvPr/>
          </p:nvSpPr>
          <p:spPr>
            <a:xfrm>
              <a:off x="5382050" y="3902892"/>
              <a:ext cx="186213" cy="107537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37"/>
            <p:cNvSpPr/>
            <p:nvPr/>
          </p:nvSpPr>
          <p:spPr>
            <a:xfrm>
              <a:off x="5425961" y="3928134"/>
              <a:ext cx="142303" cy="132873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37"/>
            <p:cNvSpPr/>
            <p:nvPr/>
          </p:nvSpPr>
          <p:spPr>
            <a:xfrm>
              <a:off x="5023720" y="3961462"/>
              <a:ext cx="431291" cy="317858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3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37"/>
            <p:cNvSpPr/>
            <p:nvPr/>
          </p:nvSpPr>
          <p:spPr>
            <a:xfrm>
              <a:off x="5833536" y="4556308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5" name="Google Shape;2715;p37"/>
            <p:cNvSpPr/>
            <p:nvPr/>
          </p:nvSpPr>
          <p:spPr>
            <a:xfrm>
              <a:off x="6124048" y="3784878"/>
              <a:ext cx="99113" cy="215741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6" name="Google Shape;2716;p37"/>
            <p:cNvSpPr/>
            <p:nvPr/>
          </p:nvSpPr>
          <p:spPr>
            <a:xfrm>
              <a:off x="6137955" y="3696137"/>
              <a:ext cx="71246" cy="137090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7" name="Google Shape;2717;p37"/>
            <p:cNvSpPr/>
            <p:nvPr/>
          </p:nvSpPr>
          <p:spPr>
            <a:xfrm>
              <a:off x="5898535" y="4644969"/>
              <a:ext cx="153698" cy="86203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8" name="Google Shape;2718;p37"/>
            <p:cNvSpPr/>
            <p:nvPr/>
          </p:nvSpPr>
          <p:spPr>
            <a:xfrm>
              <a:off x="5898544" y="4659654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9" name="Google Shape;2719;p37"/>
            <p:cNvSpPr/>
            <p:nvPr/>
          </p:nvSpPr>
          <p:spPr>
            <a:xfrm>
              <a:off x="6010930" y="4594540"/>
              <a:ext cx="153698" cy="86245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0" name="Google Shape;2720;p37"/>
            <p:cNvSpPr/>
            <p:nvPr/>
          </p:nvSpPr>
          <p:spPr>
            <a:xfrm>
              <a:off x="6010940" y="4609266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1" name="Google Shape;2721;p37"/>
            <p:cNvSpPr/>
            <p:nvPr/>
          </p:nvSpPr>
          <p:spPr>
            <a:xfrm>
              <a:off x="5939834" y="4034528"/>
              <a:ext cx="224738" cy="6344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37"/>
            <p:cNvSpPr/>
            <p:nvPr/>
          </p:nvSpPr>
          <p:spPr>
            <a:xfrm>
              <a:off x="5972635" y="3514319"/>
              <a:ext cx="163123" cy="261076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3" name="Google Shape;2723;p37"/>
            <p:cNvSpPr/>
            <p:nvPr/>
          </p:nvSpPr>
          <p:spPr>
            <a:xfrm>
              <a:off x="5938247" y="3698937"/>
              <a:ext cx="250857" cy="415389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4" name="Google Shape;2724;p37"/>
            <p:cNvSpPr/>
            <p:nvPr/>
          </p:nvSpPr>
          <p:spPr>
            <a:xfrm>
              <a:off x="5692823" y="3751153"/>
              <a:ext cx="318504" cy="248122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5" name="Google Shape;2725;p37"/>
            <p:cNvSpPr/>
            <p:nvPr/>
          </p:nvSpPr>
          <p:spPr>
            <a:xfrm>
              <a:off x="5925738" y="3745773"/>
              <a:ext cx="96916" cy="141862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6" name="Google Shape;2726;p37"/>
            <p:cNvSpPr/>
            <p:nvPr/>
          </p:nvSpPr>
          <p:spPr>
            <a:xfrm>
              <a:off x="5972396" y="3502859"/>
              <a:ext cx="158142" cy="174304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27" name="Google Shape;2727;p37"/>
            <p:cNvGrpSpPr/>
            <p:nvPr/>
          </p:nvGrpSpPr>
          <p:grpSpPr>
            <a:xfrm>
              <a:off x="3871486" y="368362"/>
              <a:ext cx="330894" cy="250785"/>
              <a:chOff x="6621095" y="1452181"/>
              <a:chExt cx="330894" cy="250785"/>
            </a:xfrm>
          </p:grpSpPr>
          <p:sp>
            <p:nvSpPr>
              <p:cNvPr id="2728" name="Google Shape;2728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9" name="Google Shape;2729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0" name="Google Shape;2730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1" name="Google Shape;2731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2" name="Google Shape;2732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33" name="Google Shape;2733;p37"/>
            <p:cNvGrpSpPr/>
            <p:nvPr/>
          </p:nvGrpSpPr>
          <p:grpSpPr>
            <a:xfrm>
              <a:off x="4704106" y="852569"/>
              <a:ext cx="330894" cy="250785"/>
              <a:chOff x="6621095" y="1452181"/>
              <a:chExt cx="330894" cy="250785"/>
            </a:xfrm>
          </p:grpSpPr>
          <p:sp>
            <p:nvSpPr>
              <p:cNvPr id="2734" name="Google Shape;2734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5" name="Google Shape;2735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6" name="Google Shape;2736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7" name="Google Shape;2737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8" name="Google Shape;2738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39" name="Google Shape;2739;p37"/>
            <p:cNvSpPr/>
            <p:nvPr/>
          </p:nvSpPr>
          <p:spPr>
            <a:xfrm>
              <a:off x="5005135" y="663654"/>
              <a:ext cx="157949" cy="441664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0" name="Google Shape;2740;p37"/>
            <p:cNvSpPr/>
            <p:nvPr/>
          </p:nvSpPr>
          <p:spPr>
            <a:xfrm>
              <a:off x="5078203" y="660182"/>
              <a:ext cx="90963" cy="123358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41" name="Google Shape;2741;p37"/>
            <p:cNvGrpSpPr/>
            <p:nvPr/>
          </p:nvGrpSpPr>
          <p:grpSpPr>
            <a:xfrm flipH="1">
              <a:off x="2446567" y="1414370"/>
              <a:ext cx="298963" cy="226660"/>
              <a:chOff x="6621095" y="1452181"/>
              <a:chExt cx="330894" cy="250785"/>
            </a:xfrm>
          </p:grpSpPr>
          <p:sp>
            <p:nvSpPr>
              <p:cNvPr id="2742" name="Google Shape;2742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3" name="Google Shape;2743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4" name="Google Shape;2744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5" name="Google Shape;2745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6" name="Google Shape;2746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47" name="Google Shape;2747;p37"/>
            <p:cNvSpPr/>
            <p:nvPr/>
          </p:nvSpPr>
          <p:spPr>
            <a:xfrm>
              <a:off x="2329846" y="1241863"/>
              <a:ext cx="143174" cy="402337"/>
            </a:xfrm>
            <a:custGeom>
              <a:avLst/>
              <a:gdLst/>
              <a:ahLst/>
              <a:cxnLst/>
              <a:rect l="l" t="t" r="r" b="b"/>
              <a:pathLst>
                <a:path w="143174" h="402337" extrusionOk="0">
                  <a:moveTo>
                    <a:pt x="132316" y="337406"/>
                  </a:moveTo>
                  <a:cubicBezTo>
                    <a:pt x="124650" y="332329"/>
                    <a:pt x="116664" y="327748"/>
                    <a:pt x="108408" y="323690"/>
                  </a:cubicBezTo>
                  <a:cubicBezTo>
                    <a:pt x="100708" y="321280"/>
                    <a:pt x="93712" y="317032"/>
                    <a:pt x="88025" y="311307"/>
                  </a:cubicBezTo>
                  <a:cubicBezTo>
                    <a:pt x="80500" y="303973"/>
                    <a:pt x="68308" y="276255"/>
                    <a:pt x="59450" y="249204"/>
                  </a:cubicBezTo>
                  <a:cubicBezTo>
                    <a:pt x="50616" y="218763"/>
                    <a:pt x="47136" y="187016"/>
                    <a:pt x="49163" y="155383"/>
                  </a:cubicBezTo>
                  <a:cubicBezTo>
                    <a:pt x="52877" y="117283"/>
                    <a:pt x="66498" y="64419"/>
                    <a:pt x="69927" y="42607"/>
                  </a:cubicBezTo>
                  <a:cubicBezTo>
                    <a:pt x="73356" y="20795"/>
                    <a:pt x="66403" y="12127"/>
                    <a:pt x="56211" y="4507"/>
                  </a:cubicBezTo>
                  <a:cubicBezTo>
                    <a:pt x="44305" y="-5018"/>
                    <a:pt x="27636" y="-732"/>
                    <a:pt x="19064" y="29844"/>
                  </a:cubicBezTo>
                  <a:cubicBezTo>
                    <a:pt x="7948" y="72154"/>
                    <a:pt x="1559" y="115569"/>
                    <a:pt x="14" y="159288"/>
                  </a:cubicBezTo>
                  <a:cubicBezTo>
                    <a:pt x="-297" y="191635"/>
                    <a:pt x="4690" y="223811"/>
                    <a:pt x="14777" y="254538"/>
                  </a:cubicBezTo>
                  <a:cubicBezTo>
                    <a:pt x="23864" y="280970"/>
                    <a:pt x="36113" y="306202"/>
                    <a:pt x="51258" y="329691"/>
                  </a:cubicBezTo>
                  <a:cubicBezTo>
                    <a:pt x="55449" y="336739"/>
                    <a:pt x="56783" y="342930"/>
                    <a:pt x="63164" y="357313"/>
                  </a:cubicBezTo>
                  <a:cubicBezTo>
                    <a:pt x="69329" y="371772"/>
                    <a:pt x="78905" y="384517"/>
                    <a:pt x="91073" y="394461"/>
                  </a:cubicBezTo>
                  <a:cubicBezTo>
                    <a:pt x="101836" y="402176"/>
                    <a:pt x="106884" y="403224"/>
                    <a:pt x="109361" y="401795"/>
                  </a:cubicBezTo>
                  <a:cubicBezTo>
                    <a:pt x="111837" y="400366"/>
                    <a:pt x="111837" y="396461"/>
                    <a:pt x="107360" y="392270"/>
                  </a:cubicBezTo>
                  <a:cubicBezTo>
                    <a:pt x="99783" y="386317"/>
                    <a:pt x="93331" y="379059"/>
                    <a:pt x="88310" y="370839"/>
                  </a:cubicBezTo>
                  <a:cubicBezTo>
                    <a:pt x="88310" y="370839"/>
                    <a:pt x="97835" y="380364"/>
                    <a:pt x="103836" y="385412"/>
                  </a:cubicBezTo>
                  <a:cubicBezTo>
                    <a:pt x="109247" y="389955"/>
                    <a:pt x="115237" y="393775"/>
                    <a:pt x="121648" y="396747"/>
                  </a:cubicBezTo>
                  <a:cubicBezTo>
                    <a:pt x="127934" y="399509"/>
                    <a:pt x="136602" y="394175"/>
                    <a:pt x="132125" y="389984"/>
                  </a:cubicBezTo>
                  <a:cubicBezTo>
                    <a:pt x="127649" y="385793"/>
                    <a:pt x="123172" y="383697"/>
                    <a:pt x="114314" y="375982"/>
                  </a:cubicBezTo>
                  <a:cubicBezTo>
                    <a:pt x="109302" y="372067"/>
                    <a:pt x="104818" y="367524"/>
                    <a:pt x="100979" y="362457"/>
                  </a:cubicBezTo>
                  <a:cubicBezTo>
                    <a:pt x="107247" y="367238"/>
                    <a:pt x="113870" y="371534"/>
                    <a:pt x="120791" y="375315"/>
                  </a:cubicBezTo>
                  <a:cubicBezTo>
                    <a:pt x="126215" y="378592"/>
                    <a:pt x="132455" y="380278"/>
                    <a:pt x="138793" y="380173"/>
                  </a:cubicBezTo>
                  <a:cubicBezTo>
                    <a:pt x="142127" y="380173"/>
                    <a:pt x="146127" y="375411"/>
                    <a:pt x="139936" y="370648"/>
                  </a:cubicBezTo>
                  <a:cubicBezTo>
                    <a:pt x="131572" y="366295"/>
                    <a:pt x="123741" y="360990"/>
                    <a:pt x="116600" y="354837"/>
                  </a:cubicBezTo>
                  <a:cubicBezTo>
                    <a:pt x="109742" y="347979"/>
                    <a:pt x="105932" y="342264"/>
                    <a:pt x="107837" y="342168"/>
                  </a:cubicBezTo>
                  <a:cubicBezTo>
                    <a:pt x="109742" y="342073"/>
                    <a:pt x="113456" y="346264"/>
                    <a:pt x="121457" y="348836"/>
                  </a:cubicBezTo>
                  <a:cubicBezTo>
                    <a:pt x="129458" y="351408"/>
                    <a:pt x="138031" y="348836"/>
                    <a:pt x="139079" y="344645"/>
                  </a:cubicBezTo>
                  <a:cubicBezTo>
                    <a:pt x="140126" y="340454"/>
                    <a:pt x="139841" y="341121"/>
                    <a:pt x="132316" y="33740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8" name="Google Shape;2748;p37"/>
            <p:cNvSpPr/>
            <p:nvPr/>
          </p:nvSpPr>
          <p:spPr>
            <a:xfrm>
              <a:off x="2323859" y="1237315"/>
              <a:ext cx="82772" cy="112806"/>
            </a:xfrm>
            <a:custGeom>
              <a:avLst/>
              <a:gdLst/>
              <a:ahLst/>
              <a:cxnLst/>
              <a:rect l="l" t="t" r="r" b="b"/>
              <a:pathLst>
                <a:path w="82772" h="112806" extrusionOk="0">
                  <a:moveTo>
                    <a:pt x="0" y="90018"/>
                  </a:moveTo>
                  <a:cubicBezTo>
                    <a:pt x="0" y="90018"/>
                    <a:pt x="30004" y="119831"/>
                    <a:pt x="65532" y="111258"/>
                  </a:cubicBezTo>
                  <a:cubicBezTo>
                    <a:pt x="70580" y="107829"/>
                    <a:pt x="82772" y="38106"/>
                    <a:pt x="82772" y="38106"/>
                  </a:cubicBezTo>
                  <a:cubicBezTo>
                    <a:pt x="82772" y="38106"/>
                    <a:pt x="82772" y="-565"/>
                    <a:pt x="53149" y="6"/>
                  </a:cubicBezTo>
                  <a:cubicBezTo>
                    <a:pt x="23527" y="578"/>
                    <a:pt x="0" y="90018"/>
                    <a:pt x="0" y="9001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49" name="Google Shape;2749;p37"/>
          <p:cNvGrpSpPr/>
          <p:nvPr/>
        </p:nvGrpSpPr>
        <p:grpSpPr>
          <a:xfrm>
            <a:off x="2531557" y="3196864"/>
            <a:ext cx="1407493" cy="1561147"/>
            <a:chOff x="2152750" y="190500"/>
            <a:chExt cx="4293756" cy="4762499"/>
          </a:xfrm>
        </p:grpSpPr>
        <p:sp>
          <p:nvSpPr>
            <p:cNvPr id="2750" name="Google Shape;2750;p37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1" name="Google Shape;2751;p37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2" name="Google Shape;2752;p37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3" name="Google Shape;2753;p37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4" name="Google Shape;2754;p37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5" name="Google Shape;2755;p37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6" name="Google Shape;2756;p37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7" name="Google Shape;2757;p37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8" name="Google Shape;2758;p37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9" name="Google Shape;2759;p37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0" name="Google Shape;2760;p37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1" name="Google Shape;2761;p37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2" name="Google Shape;2762;p37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3" name="Google Shape;2763;p37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4" name="Google Shape;2764;p37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5" name="Google Shape;2765;p37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6" name="Google Shape;2766;p37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7" name="Google Shape;2767;p37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8" name="Google Shape;2768;p37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9" name="Google Shape;2769;p37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0" name="Google Shape;2770;p37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1" name="Google Shape;2771;p37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2" name="Google Shape;2772;p37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3" name="Google Shape;2773;p37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4" name="Google Shape;2774;p37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5" name="Google Shape;2775;p37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6" name="Google Shape;2776;p37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7" name="Google Shape;2777;p37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8" name="Google Shape;2778;p37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9" name="Google Shape;2779;p37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0" name="Google Shape;2780;p37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1" name="Google Shape;2781;p37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2" name="Google Shape;2782;p37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3" name="Google Shape;2783;p37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4" name="Google Shape;2784;p37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5" name="Google Shape;2785;p37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6" name="Google Shape;2786;p37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7" name="Google Shape;2787;p37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8" name="Google Shape;2788;p37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9" name="Google Shape;2789;p37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0" name="Google Shape;2790;p37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1" name="Google Shape;2791;p37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2" name="Google Shape;2792;p37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3" name="Google Shape;2793;p37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4" name="Google Shape;2794;p37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5" name="Google Shape;2795;p37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6" name="Google Shape;2796;p37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7" name="Google Shape;2797;p37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8" name="Google Shape;2798;p37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9" name="Google Shape;2799;p37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0" name="Google Shape;2800;p37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1" name="Google Shape;2801;p37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2" name="Google Shape;2802;p37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3" name="Google Shape;2803;p37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4" name="Google Shape;2804;p37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5" name="Google Shape;2805;p37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6" name="Google Shape;2806;p37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7" name="Google Shape;2807;p37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8" name="Google Shape;2808;p37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9" name="Google Shape;2809;p37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0" name="Google Shape;2810;p37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1" name="Google Shape;2811;p37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2" name="Google Shape;2812;p37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3" name="Google Shape;2813;p37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4" name="Google Shape;2814;p37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5" name="Google Shape;2815;p37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6" name="Google Shape;2816;p37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7" name="Google Shape;2817;p37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8" name="Google Shape;2818;p37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9" name="Google Shape;2819;p37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0" name="Google Shape;2820;p37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1" name="Google Shape;2821;p37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2" name="Google Shape;2822;p37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3" name="Google Shape;2823;p37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24" name="Google Shape;2824;p37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2825" name="Google Shape;2825;p37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6" name="Google Shape;2826;p37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7" name="Google Shape;2827;p37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8" name="Google Shape;2828;p37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9" name="Google Shape;2829;p37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0" name="Google Shape;2830;p37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1" name="Google Shape;2831;p37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2" name="Google Shape;2832;p37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3" name="Google Shape;2833;p37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34" name="Google Shape;2834;p37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2835" name="Google Shape;2835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6" name="Google Shape;2836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7" name="Google Shape;2837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8" name="Google Shape;2838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9" name="Google Shape;2839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40" name="Google Shape;2840;p37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9" name="Google Shape;2849;p37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0" name="Google Shape;2850;p37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5" name="Google Shape;2855;p37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6" name="Google Shape;2856;p37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7" name="Google Shape;2857;p37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58" name="Google Shape;2858;p37"/>
          <p:cNvGrpSpPr/>
          <p:nvPr/>
        </p:nvGrpSpPr>
        <p:grpSpPr>
          <a:xfrm>
            <a:off x="4562440" y="2924958"/>
            <a:ext cx="1641530" cy="1833054"/>
            <a:chOff x="2152775" y="305709"/>
            <a:chExt cx="4264823" cy="4762415"/>
          </a:xfrm>
        </p:grpSpPr>
        <p:grpSp>
          <p:nvGrpSpPr>
            <p:cNvPr id="2859" name="Google Shape;2859;p3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2860" name="Google Shape;2860;p3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1" name="Google Shape;2861;p3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2" name="Google Shape;2862;p3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3" name="Google Shape;2863;p3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4" name="Google Shape;2864;p3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5" name="Google Shape;2865;p3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6" name="Google Shape;2866;p3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7" name="Google Shape;2867;p3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8" name="Google Shape;2868;p3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9" name="Google Shape;2869;p3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0" name="Google Shape;2870;p3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1" name="Google Shape;2871;p3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2" name="Google Shape;2872;p3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3" name="Google Shape;2873;p3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4" name="Google Shape;2874;p3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5" name="Google Shape;2875;p3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6" name="Google Shape;2876;p3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77" name="Google Shape;2877;p3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2878" name="Google Shape;2878;p3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9" name="Google Shape;2879;p3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0" name="Google Shape;2880;p3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1" name="Google Shape;2881;p3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2" name="Google Shape;2882;p3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3" name="Google Shape;2883;p3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4" name="Google Shape;2884;p3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5" name="Google Shape;2885;p3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6" name="Google Shape;2886;p3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7" name="Google Shape;2887;p3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8" name="Google Shape;2888;p3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9" name="Google Shape;2889;p3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0" name="Google Shape;2890;p3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1" name="Google Shape;2891;p3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2" name="Google Shape;2892;p3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3" name="Google Shape;2893;p3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94" name="Google Shape;2894;p3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2895" name="Google Shape;2895;p3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6" name="Google Shape;2896;p3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7" name="Google Shape;2897;p3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8" name="Google Shape;2898;p3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9" name="Google Shape;2899;p3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0" name="Google Shape;2900;p3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1" name="Google Shape;2901;p3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2" name="Google Shape;2902;p3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3" name="Google Shape;2903;p3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4" name="Google Shape;2904;p3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5" name="Google Shape;2905;p3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6" name="Google Shape;2906;p3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7" name="Google Shape;2907;p3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8" name="Google Shape;2908;p3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9" name="Google Shape;2909;p3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0" name="Google Shape;2910;p3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11" name="Google Shape;2911;p3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2912" name="Google Shape;2912;p3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3" name="Google Shape;2913;p3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4" name="Google Shape;2914;p3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5" name="Google Shape;2915;p3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6" name="Google Shape;2916;p3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7" name="Google Shape;2917;p3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8" name="Google Shape;2918;p3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9" name="Google Shape;2919;p3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0" name="Google Shape;2920;p3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1" name="Google Shape;2921;p3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2" name="Google Shape;2922;p3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3" name="Google Shape;2923;p3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4" name="Google Shape;2924;p3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5" name="Google Shape;2925;p3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6" name="Google Shape;2926;p3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7" name="Google Shape;2927;p3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28" name="Google Shape;2928;p3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2929" name="Google Shape;2929;p3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0" name="Google Shape;2930;p3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1" name="Google Shape;2931;p3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2" name="Google Shape;2932;p3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3" name="Google Shape;2933;p3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4" name="Google Shape;2934;p3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5" name="Google Shape;2935;p3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6" name="Google Shape;2936;p3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7" name="Google Shape;2937;p3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8" name="Google Shape;2938;p3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9" name="Google Shape;2939;p3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0" name="Google Shape;2940;p3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1" name="Google Shape;2941;p3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2" name="Google Shape;2942;p3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3" name="Google Shape;2943;p3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4" name="Google Shape;2944;p3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45" name="Google Shape;2945;p3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2946" name="Google Shape;2946;p3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7" name="Google Shape;2947;p3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8" name="Google Shape;2948;p3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9" name="Google Shape;2949;p3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0" name="Google Shape;2950;p3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1" name="Google Shape;2951;p3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2" name="Google Shape;2952;p3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3" name="Google Shape;2953;p3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4" name="Google Shape;2954;p3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5" name="Google Shape;2955;p3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6" name="Google Shape;2956;p3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7" name="Google Shape;2957;p3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8" name="Google Shape;2958;p3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9" name="Google Shape;2959;p3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0" name="Google Shape;2960;p3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1" name="Google Shape;2961;p3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62" name="Google Shape;2962;p3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2963" name="Google Shape;2963;p3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4" name="Google Shape;2964;p3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5" name="Google Shape;2965;p3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6" name="Google Shape;2966;p3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7" name="Google Shape;2967;p3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8" name="Google Shape;2968;p3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9" name="Google Shape;2969;p3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0" name="Google Shape;2970;p3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1" name="Google Shape;2971;p3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2" name="Google Shape;2972;p3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3" name="Google Shape;2973;p3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4" name="Google Shape;2974;p3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5" name="Google Shape;2975;p3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6" name="Google Shape;2976;p3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7" name="Google Shape;2977;p3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8" name="Google Shape;2978;p3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979" name="Google Shape;2979;p3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984" name="Google Shape;2984;p3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2985" name="Google Shape;2985;p3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6" name="Google Shape;2986;p3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7" name="Google Shape;2987;p3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8" name="Google Shape;2988;p3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9" name="Google Shape;2989;p3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0" name="Google Shape;2990;p3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1" name="Google Shape;2991;p3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2" name="Google Shape;2992;p3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3" name="Google Shape;2993;p3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4" name="Google Shape;2994;p3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5" name="Google Shape;2995;p3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6" name="Google Shape;2996;p3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7" name="Google Shape;2997;p3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8" name="Google Shape;2998;p3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9" name="Google Shape;2999;p3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0" name="Google Shape;3000;p3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01" name="Google Shape;3001;p3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3002" name="Google Shape;3002;p3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3" name="Google Shape;3003;p3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4" name="Google Shape;3004;p3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5" name="Google Shape;3005;p3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6" name="Google Shape;3006;p3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7" name="Google Shape;3007;p3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8" name="Google Shape;3008;p3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9" name="Google Shape;3009;p3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0" name="Google Shape;3010;p3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1" name="Google Shape;3011;p3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2" name="Google Shape;3012;p3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3" name="Google Shape;3013;p3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4" name="Google Shape;3014;p3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5" name="Google Shape;3015;p3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6" name="Google Shape;3016;p3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7" name="Google Shape;3017;p3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18" name="Google Shape;3018;p3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3019" name="Google Shape;3019;p3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0" name="Google Shape;3020;p3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1" name="Google Shape;3021;p3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2" name="Google Shape;3022;p3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3" name="Google Shape;3023;p3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4" name="Google Shape;3024;p3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5" name="Google Shape;3025;p3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6" name="Google Shape;3026;p3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7" name="Google Shape;3027;p3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8" name="Google Shape;3028;p3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9" name="Google Shape;3029;p3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0" name="Google Shape;3030;p3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1" name="Google Shape;3031;p3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2" name="Google Shape;3032;p3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3" name="Google Shape;3033;p3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4" name="Google Shape;3034;p3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35" name="Google Shape;3035;p3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3036" name="Google Shape;3036;p3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7" name="Google Shape;3037;p3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8" name="Google Shape;3038;p3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9" name="Google Shape;3039;p3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0" name="Google Shape;3040;p3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1" name="Google Shape;3041;p3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2" name="Google Shape;3042;p3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3" name="Google Shape;3043;p3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4" name="Google Shape;3044;p3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5" name="Google Shape;3045;p3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6" name="Google Shape;3046;p3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7" name="Google Shape;3047;p3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8" name="Google Shape;3048;p3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9" name="Google Shape;3049;p3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0" name="Google Shape;3050;p3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1" name="Google Shape;3051;p3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52" name="Google Shape;3052;p3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3053" name="Google Shape;3053;p3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4" name="Google Shape;3054;p3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5" name="Google Shape;3055;p3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6" name="Google Shape;3056;p3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7" name="Google Shape;3057;p3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8" name="Google Shape;3058;p3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9" name="Google Shape;3059;p3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0" name="Google Shape;3060;p3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1" name="Google Shape;3061;p3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2" name="Google Shape;3062;p3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3" name="Google Shape;3063;p3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4" name="Google Shape;3064;p3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5" name="Google Shape;3065;p3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6" name="Google Shape;3066;p3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7" name="Google Shape;3067;p3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8" name="Google Shape;3068;p3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69" name="Google Shape;3069;p3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3070" name="Google Shape;3070;p3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1" name="Google Shape;3071;p3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2" name="Google Shape;3072;p3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3" name="Google Shape;3073;p3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4" name="Google Shape;3074;p3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5" name="Google Shape;3075;p3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6" name="Google Shape;3076;p3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7" name="Google Shape;3077;p3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8" name="Google Shape;3078;p3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9" name="Google Shape;3079;p3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0" name="Google Shape;3080;p3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1" name="Google Shape;3081;p3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2" name="Google Shape;3082;p3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3" name="Google Shape;3083;p3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4" name="Google Shape;3084;p3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5" name="Google Shape;3085;p3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86" name="Google Shape;3086;p3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3087" name="Google Shape;3087;p3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8" name="Google Shape;3088;p3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9" name="Google Shape;3089;p3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0" name="Google Shape;3090;p3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1" name="Google Shape;3091;p3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2" name="Google Shape;3092;p3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3" name="Google Shape;3093;p3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4" name="Google Shape;3094;p3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5" name="Google Shape;3095;p3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6" name="Google Shape;3096;p3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7" name="Google Shape;3097;p3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8" name="Google Shape;3098;p3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9" name="Google Shape;3099;p3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0" name="Google Shape;3100;p3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1" name="Google Shape;3101;p3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2" name="Google Shape;3102;p3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03" name="Google Shape;3103;p3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3104" name="Google Shape;3104;p3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5" name="Google Shape;3105;p3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6" name="Google Shape;3106;p3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7" name="Google Shape;3107;p3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8" name="Google Shape;3108;p3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9" name="Google Shape;3109;p3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0" name="Google Shape;3110;p3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1" name="Google Shape;3111;p3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2" name="Google Shape;3112;p3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3" name="Google Shape;3113;p3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4" name="Google Shape;3114;p3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5" name="Google Shape;3115;p3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6" name="Google Shape;3116;p3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7" name="Google Shape;3117;p3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8" name="Google Shape;3118;p3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9" name="Google Shape;3119;p3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20" name="Google Shape;3120;p3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3121" name="Google Shape;3121;p3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2" name="Google Shape;3122;p3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3" name="Google Shape;3123;p3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4" name="Google Shape;3124;p3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5" name="Google Shape;3125;p3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6" name="Google Shape;3126;p3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7" name="Google Shape;3127;p3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8" name="Google Shape;3128;p3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9" name="Google Shape;3129;p3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0" name="Google Shape;3130;p3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1" name="Google Shape;3131;p3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2" name="Google Shape;3132;p3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3" name="Google Shape;3133;p3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4" name="Google Shape;3134;p3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5" name="Google Shape;3135;p3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6" name="Google Shape;3136;p3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7" name="Google Shape;3137;p3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3138" name="Google Shape;3138;p3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9" name="Google Shape;3139;p3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0" name="Google Shape;3140;p3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1" name="Google Shape;3141;p3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2" name="Google Shape;3142;p3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3" name="Google Shape;3143;p3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4" name="Google Shape;3144;p3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5" name="Google Shape;3145;p3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6" name="Google Shape;3146;p3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7" name="Google Shape;3147;p3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8" name="Google Shape;3148;p3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9" name="Google Shape;3149;p3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0" name="Google Shape;3150;p3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1" name="Google Shape;3151;p3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2" name="Google Shape;3152;p3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3" name="Google Shape;3153;p3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54" name="Google Shape;3154;p3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3155" name="Google Shape;3155;p3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6" name="Google Shape;3156;p3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7" name="Google Shape;3157;p3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8" name="Google Shape;3158;p3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9" name="Google Shape;3159;p3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0" name="Google Shape;3160;p3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1" name="Google Shape;3161;p3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2" name="Google Shape;3162;p3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3" name="Google Shape;3163;p3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4" name="Google Shape;3164;p3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5" name="Google Shape;3165;p3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6" name="Google Shape;3166;p3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7" name="Google Shape;3167;p3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8" name="Google Shape;3168;p3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9" name="Google Shape;3169;p3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0" name="Google Shape;3170;p3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1" name="Google Shape;3171;p3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3172" name="Google Shape;3172;p3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3" name="Google Shape;3173;p3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4" name="Google Shape;3174;p3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5" name="Google Shape;3175;p3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6" name="Google Shape;3176;p3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7" name="Google Shape;3177;p3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8" name="Google Shape;3178;p3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9" name="Google Shape;3179;p3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0" name="Google Shape;3180;p3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1" name="Google Shape;3181;p3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2" name="Google Shape;3182;p3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3" name="Google Shape;3183;p3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4" name="Google Shape;3184;p3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5" name="Google Shape;3185;p3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6" name="Google Shape;3186;p3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7" name="Google Shape;3187;p3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88" name="Google Shape;3188;p3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3189" name="Google Shape;3189;p3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0" name="Google Shape;3190;p3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1" name="Google Shape;3191;p3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2" name="Google Shape;3192;p3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3" name="Google Shape;3193;p3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4" name="Google Shape;3194;p3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5" name="Google Shape;3195;p3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6" name="Google Shape;3196;p3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7" name="Google Shape;3197;p3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8" name="Google Shape;3198;p3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9" name="Google Shape;3199;p3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0" name="Google Shape;3200;p3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1" name="Google Shape;3201;p3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2" name="Google Shape;3202;p3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3" name="Google Shape;3203;p3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4" name="Google Shape;3204;p3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05" name="Google Shape;3205;p3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3206" name="Google Shape;3206;p3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7" name="Google Shape;3207;p3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8" name="Google Shape;3208;p3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9" name="Google Shape;3209;p3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0" name="Google Shape;3210;p3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1" name="Google Shape;3211;p3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2" name="Google Shape;3212;p3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3" name="Google Shape;3213;p3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4" name="Google Shape;3214;p3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5" name="Google Shape;3215;p3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6" name="Google Shape;3216;p3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7" name="Google Shape;3217;p3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8" name="Google Shape;3218;p3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9" name="Google Shape;3219;p3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0" name="Google Shape;3220;p3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1" name="Google Shape;3221;p3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2" name="Google Shape;3222;p3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3223" name="Google Shape;3223;p3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4" name="Google Shape;3224;p3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5" name="Google Shape;3225;p3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6" name="Google Shape;3226;p3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7" name="Google Shape;3227;p3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8" name="Google Shape;3228;p3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9" name="Google Shape;3229;p3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0" name="Google Shape;3230;p3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1" name="Google Shape;3231;p3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2" name="Google Shape;3232;p3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3" name="Google Shape;3233;p3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4" name="Google Shape;3234;p3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5" name="Google Shape;3235;p3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6" name="Google Shape;3236;p3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7" name="Google Shape;3237;p3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8" name="Google Shape;3238;p3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39" name="Google Shape;3239;p3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3240" name="Google Shape;3240;p3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1" name="Google Shape;3241;p3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2" name="Google Shape;3242;p3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3" name="Google Shape;3243;p3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4" name="Google Shape;3244;p3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5" name="Google Shape;3245;p3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6" name="Google Shape;3246;p3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7" name="Google Shape;3247;p3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8" name="Google Shape;3248;p3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9" name="Google Shape;3249;p3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0" name="Google Shape;3250;p3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1" name="Google Shape;3251;p3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2" name="Google Shape;3252;p3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3" name="Google Shape;3253;p3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4" name="Google Shape;3254;p3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5" name="Google Shape;3255;p3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56" name="Google Shape;3256;p3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3257" name="Google Shape;3257;p3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8" name="Google Shape;3258;p3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9" name="Google Shape;3259;p3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0" name="Google Shape;3260;p3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1" name="Google Shape;3261;p3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2" name="Google Shape;3262;p3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3" name="Google Shape;3263;p3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4" name="Google Shape;3264;p3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5" name="Google Shape;3265;p3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6" name="Google Shape;3266;p3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7" name="Google Shape;3267;p3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8" name="Google Shape;3268;p3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9" name="Google Shape;3269;p3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0" name="Google Shape;3270;p3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1" name="Google Shape;3271;p3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2" name="Google Shape;3272;p3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73" name="Google Shape;3273;p3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3274" name="Google Shape;3274;p3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5" name="Google Shape;3275;p3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6" name="Google Shape;3276;p3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7" name="Google Shape;3277;p3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8" name="Google Shape;3278;p3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9" name="Google Shape;3279;p3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0" name="Google Shape;3280;p3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1" name="Google Shape;3281;p3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2" name="Google Shape;3282;p3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3" name="Google Shape;3283;p3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4" name="Google Shape;3284;p3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5" name="Google Shape;3285;p3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6" name="Google Shape;3286;p3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7" name="Google Shape;3287;p3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8" name="Google Shape;3288;p3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9" name="Google Shape;3289;p3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90" name="Google Shape;3290;p3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1" name="Google Shape;3291;p3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2" name="Google Shape;3292;p3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3" name="Google Shape;3293;p3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4" name="Google Shape;3294;p3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5" name="Google Shape;3295;p3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6" name="Google Shape;3296;p3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7" name="Google Shape;3297;p3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8" name="Google Shape;3298;p3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9" name="Google Shape;3299;p3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0" name="Google Shape;3300;p3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1" name="Google Shape;3301;p3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2" name="Google Shape;3302;p3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3" name="Google Shape;3303;p3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4" name="Google Shape;3304;p3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5" name="Google Shape;3305;p3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6" name="Google Shape;3306;p3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7" name="Google Shape;3307;p3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8" name="Google Shape;3308;p3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9" name="Google Shape;3309;p3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0" name="Google Shape;3310;p3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1" name="Google Shape;3311;p3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2" name="Google Shape;3312;p3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3" name="Google Shape;3313;p3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4" name="Google Shape;3314;p3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5" name="Google Shape;3315;p3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6" name="Google Shape;3316;p3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7" name="Google Shape;3317;p3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8" name="Google Shape;3318;p3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9" name="Google Shape;3319;p3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0" name="Google Shape;3320;p3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1" name="Google Shape;3321;p3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2" name="Google Shape;3322;p3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3" name="Google Shape;3323;p3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4" name="Google Shape;3324;p3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5" name="Google Shape;3325;p3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6" name="Google Shape;3326;p3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7" name="Google Shape;3327;p3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8" name="Google Shape;3328;p3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9" name="Google Shape;3329;p3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0" name="Google Shape;3330;p3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1" name="Google Shape;3331;p3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2" name="Google Shape;3332;p3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3" name="Google Shape;3333;p3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4" name="Google Shape;3334;p3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5" name="Google Shape;3335;p3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6" name="Google Shape;3336;p3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7" name="Google Shape;3337;p3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8" name="Google Shape;3338;p3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9" name="Google Shape;3339;p3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0" name="Google Shape;3340;p3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1" name="Google Shape;3341;p3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2" name="Google Shape;3342;p3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3" name="Google Shape;3343;p3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4" name="Google Shape;3344;p3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5" name="Google Shape;3345;p3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6" name="Google Shape;3346;p3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7" name="Google Shape;3347;p3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8" name="Google Shape;3348;p3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9" name="Google Shape;3349;p3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0" name="Google Shape;3350;p3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1" name="Google Shape;3351;p3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2" name="Google Shape;3352;p3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3" name="Google Shape;3353;p3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4" name="Google Shape;3354;p3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5" name="Google Shape;3355;p3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6" name="Google Shape;3356;p3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7" name="Google Shape;3357;p3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8" name="Google Shape;3358;p3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0" name="Google Shape;3360;p3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1" name="Google Shape;3361;p3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3" name="Google Shape;3363;p3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4" name="Google Shape;3364;p3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65" name="Google Shape;3365;p3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3366" name="Google Shape;3366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7" name="Google Shape;3367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8" name="Google Shape;3368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9" name="Google Shape;3369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0" name="Google Shape;3370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71" name="Google Shape;3371;p3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3372" name="Google Shape;3372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3" name="Google Shape;3373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4" name="Google Shape;3374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5" name="Google Shape;3375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6" name="Google Shape;3376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377" name="Google Shape;3377;p3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79" name="Google Shape;3379;p37"/>
          <p:cNvGrpSpPr/>
          <p:nvPr/>
        </p:nvGrpSpPr>
        <p:grpSpPr>
          <a:xfrm>
            <a:off x="7208207" y="3113988"/>
            <a:ext cx="1407570" cy="1644023"/>
            <a:chOff x="2533225" y="322726"/>
            <a:chExt cx="4077549" cy="4762523"/>
          </a:xfrm>
        </p:grpSpPr>
        <p:sp>
          <p:nvSpPr>
            <p:cNvPr id="3380" name="Google Shape;3380;p37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5" name="Google Shape;3395;p37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23" name="Google Shape;3423;p37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3424" name="Google Shape;3424;p37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5" name="Google Shape;3425;p37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6" name="Google Shape;3426;p37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7" name="Google Shape;3427;p37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8" name="Google Shape;3428;p37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9" name="Google Shape;3429;p37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0" name="Google Shape;3430;p37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1" name="Google Shape;3431;p37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432" name="Google Shape;3432;p37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5" name="Google Shape;3445;p37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6" name="Google Shape;3446;p37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7" name="Google Shape;3447;p37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8" name="Google Shape;3448;p37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9" name="Google Shape;3449;p37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0" name="Google Shape;3450;p37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1" name="Google Shape;3451;p37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2" name="Google Shape;3452;p37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3" name="Google Shape;3453;p37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4" name="Google Shape;3454;p37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5" name="Google Shape;3455;p37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6" name="Google Shape;3456;p37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7" name="Google Shape;3457;p37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8" name="Google Shape;3458;p37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9" name="Google Shape;3459;p37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0" name="Google Shape;3460;p37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1" name="Google Shape;3461;p37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2" name="Google Shape;3462;p37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3" name="Google Shape;3463;p37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4" name="Google Shape;3464;p37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5" name="Google Shape;3465;p37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6" name="Google Shape;3466;p37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7" name="Google Shape;3467;p37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8" name="Google Shape;3468;p37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9" name="Google Shape;3469;p37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0" name="Google Shape;3470;p37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1" name="Google Shape;3471;p37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2" name="Google Shape;3472;p37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3" name="Google Shape;3473;p37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4" name="Google Shape;3474;p37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5" name="Google Shape;3475;p37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6" name="Google Shape;3476;p37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7" name="Google Shape;3477;p37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8" name="Google Shape;3478;p37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9" name="Google Shape;3479;p37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0" name="Google Shape;3480;p37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1" name="Google Shape;3481;p37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2" name="Google Shape;3482;p37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83" name="Google Shape;3483;p37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3484" name="Google Shape;3484;p37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5" name="Google Shape;3485;p37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6" name="Google Shape;3486;p37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7" name="Google Shape;3487;p37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8" name="Google Shape;3488;p37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9" name="Google Shape;3489;p37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0" name="Google Shape;3490;p37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1" name="Google Shape;3491;p37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2" name="Google Shape;3492;p37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3" name="Google Shape;3493;p37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4" name="Google Shape;3494;p37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5" name="Google Shape;3495;p37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6" name="Google Shape;3496;p37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7" name="Google Shape;3497;p37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8" name="Google Shape;3498;p37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9" name="Google Shape;3499;p37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0" name="Google Shape;3500;p3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1" name="Google Shape;3501;p3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2" name="Google Shape;3502;p37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3" name="Google Shape;3503;p37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04" name="Google Shape;3504;p37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5" name="Google Shape;3505;p37"/>
            <p:cNvSpPr/>
            <p:nvPr/>
          </p:nvSpPr>
          <p:spPr>
            <a:xfrm>
              <a:off x="6274476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6" name="Google Shape;3506;p37"/>
            <p:cNvSpPr/>
            <p:nvPr/>
          </p:nvSpPr>
          <p:spPr>
            <a:xfrm>
              <a:off x="6256990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7" name="Google Shape;3507;p37"/>
            <p:cNvSpPr/>
            <p:nvPr/>
          </p:nvSpPr>
          <p:spPr>
            <a:xfrm>
              <a:off x="6322845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8" name="Google Shape;3508;p37"/>
            <p:cNvSpPr/>
            <p:nvPr/>
          </p:nvSpPr>
          <p:spPr>
            <a:xfrm>
              <a:off x="3417840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9" name="Google Shape;3509;p37"/>
            <p:cNvSpPr/>
            <p:nvPr/>
          </p:nvSpPr>
          <p:spPr>
            <a:xfrm>
              <a:off x="3400355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0" name="Google Shape;3510;p37"/>
            <p:cNvSpPr/>
            <p:nvPr/>
          </p:nvSpPr>
          <p:spPr>
            <a:xfrm>
              <a:off x="3456326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8" name="Google Shape;3518;p38"/>
          <p:cNvGrpSpPr/>
          <p:nvPr/>
        </p:nvGrpSpPr>
        <p:grpSpPr>
          <a:xfrm>
            <a:off x="2824328" y="371579"/>
            <a:ext cx="1459675" cy="1782539"/>
            <a:chOff x="2473900" y="225896"/>
            <a:chExt cx="3899746" cy="4762328"/>
          </a:xfrm>
        </p:grpSpPr>
        <p:sp>
          <p:nvSpPr>
            <p:cNvPr id="3519" name="Google Shape;3519;p38"/>
            <p:cNvSpPr/>
            <p:nvPr/>
          </p:nvSpPr>
          <p:spPr>
            <a:xfrm>
              <a:off x="3961606" y="3558431"/>
              <a:ext cx="1029717" cy="605511"/>
            </a:xfrm>
            <a:custGeom>
              <a:avLst/>
              <a:gdLst/>
              <a:ahLst/>
              <a:cxnLst/>
              <a:rect l="l" t="t" r="r" b="b"/>
              <a:pathLst>
                <a:path w="1029717" h="605511" extrusionOk="0">
                  <a:moveTo>
                    <a:pt x="850397" y="593403"/>
                  </a:moveTo>
                  <a:lnTo>
                    <a:pt x="15367" y="111819"/>
                  </a:lnTo>
                  <a:cubicBezTo>
                    <a:pt x="618" y="103218"/>
                    <a:pt x="-4384" y="84273"/>
                    <a:pt x="4193" y="69490"/>
                  </a:cubicBezTo>
                  <a:cubicBezTo>
                    <a:pt x="7132" y="64442"/>
                    <a:pt x="11430" y="60327"/>
                    <a:pt x="16603" y="57622"/>
                  </a:cubicBezTo>
                  <a:lnTo>
                    <a:pt x="121683" y="3425"/>
                  </a:lnTo>
                  <a:cubicBezTo>
                    <a:pt x="130993" y="-1366"/>
                    <a:pt x="142081" y="-1118"/>
                    <a:pt x="151163" y="4092"/>
                  </a:cubicBezTo>
                  <a:lnTo>
                    <a:pt x="1014246" y="501868"/>
                  </a:lnTo>
                  <a:cubicBezTo>
                    <a:pt x="1029005" y="510355"/>
                    <a:pt x="1034092" y="529214"/>
                    <a:pt x="1025619" y="543997"/>
                  </a:cubicBezTo>
                  <a:cubicBezTo>
                    <a:pt x="1022662" y="549150"/>
                    <a:pt x="1018287" y="553341"/>
                    <a:pt x="1013010" y="556065"/>
                  </a:cubicBezTo>
                  <a:lnTo>
                    <a:pt x="936934" y="595404"/>
                  </a:lnTo>
                  <a:cubicBezTo>
                    <a:pt x="909632" y="609558"/>
                    <a:pt x="877014" y="608805"/>
                    <a:pt x="850397" y="593403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0" name="Google Shape;3520;p38"/>
            <p:cNvSpPr/>
            <p:nvPr/>
          </p:nvSpPr>
          <p:spPr>
            <a:xfrm>
              <a:off x="4042969" y="1357120"/>
              <a:ext cx="929840" cy="2717164"/>
            </a:xfrm>
            <a:custGeom>
              <a:avLst/>
              <a:gdLst/>
              <a:ahLst/>
              <a:cxnLst/>
              <a:rect l="l" t="t" r="r" b="b"/>
              <a:pathLst>
                <a:path w="929840" h="2717164" extrusionOk="0">
                  <a:moveTo>
                    <a:pt x="820195" y="2704036"/>
                  </a:moveTo>
                  <a:lnTo>
                    <a:pt x="108694" y="2292556"/>
                  </a:lnTo>
                  <a:cubicBezTo>
                    <a:pt x="48403" y="2257695"/>
                    <a:pt x="0" y="2164254"/>
                    <a:pt x="0" y="2083768"/>
                  </a:cubicBezTo>
                  <a:lnTo>
                    <a:pt x="0" y="95710"/>
                  </a:lnTo>
                  <a:cubicBezTo>
                    <a:pt x="0" y="15224"/>
                    <a:pt x="48879" y="-21733"/>
                    <a:pt x="109169" y="13128"/>
                  </a:cubicBezTo>
                  <a:lnTo>
                    <a:pt x="820671" y="424608"/>
                  </a:lnTo>
                  <a:cubicBezTo>
                    <a:pt x="880961" y="459470"/>
                    <a:pt x="929840" y="552910"/>
                    <a:pt x="929840" y="633396"/>
                  </a:cubicBezTo>
                  <a:lnTo>
                    <a:pt x="929840" y="2621454"/>
                  </a:lnTo>
                  <a:cubicBezTo>
                    <a:pt x="929365" y="2701941"/>
                    <a:pt x="880486" y="2738897"/>
                    <a:pt x="820195" y="270403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1" name="Google Shape;3521;p38"/>
            <p:cNvSpPr/>
            <p:nvPr/>
          </p:nvSpPr>
          <p:spPr>
            <a:xfrm>
              <a:off x="4875432" y="3975622"/>
              <a:ext cx="56391" cy="121443"/>
            </a:xfrm>
            <a:custGeom>
              <a:avLst/>
              <a:gdLst/>
              <a:ahLst/>
              <a:cxnLst/>
              <a:rect l="l" t="t" r="r" b="b"/>
              <a:pathLst>
                <a:path w="56391" h="121443" extrusionOk="0">
                  <a:moveTo>
                    <a:pt x="0" y="121444"/>
                  </a:moveTo>
                  <a:lnTo>
                    <a:pt x="56391" y="92869"/>
                  </a:lnTo>
                  <a:lnTo>
                    <a:pt x="2282" y="0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2" name="Google Shape;3522;p38"/>
            <p:cNvSpPr/>
            <p:nvPr/>
          </p:nvSpPr>
          <p:spPr>
            <a:xfrm>
              <a:off x="4031462" y="1362819"/>
              <a:ext cx="51922" cy="76581"/>
            </a:xfrm>
            <a:custGeom>
              <a:avLst/>
              <a:gdLst/>
              <a:ahLst/>
              <a:cxnLst/>
              <a:rect l="l" t="t" r="r" b="b"/>
              <a:pathLst>
                <a:path w="51922" h="76581" extrusionOk="0">
                  <a:moveTo>
                    <a:pt x="0" y="27242"/>
                  </a:moveTo>
                  <a:lnTo>
                    <a:pt x="51922" y="0"/>
                  </a:lnTo>
                  <a:lnTo>
                    <a:pt x="41461" y="76581"/>
                  </a:lnTo>
                  <a:lnTo>
                    <a:pt x="0" y="272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3" name="Google Shape;3523;p38"/>
            <p:cNvSpPr/>
            <p:nvPr/>
          </p:nvSpPr>
          <p:spPr>
            <a:xfrm>
              <a:off x="3997133" y="1379805"/>
              <a:ext cx="929842" cy="2717228"/>
            </a:xfrm>
            <a:custGeom>
              <a:avLst/>
              <a:gdLst/>
              <a:ahLst/>
              <a:cxnLst/>
              <a:rect l="l" t="t" r="r" b="b"/>
              <a:pathLst>
                <a:path w="929842" h="2717228" extrusionOk="0">
                  <a:moveTo>
                    <a:pt x="820671" y="2704116"/>
                  </a:moveTo>
                  <a:lnTo>
                    <a:pt x="109169" y="2292636"/>
                  </a:lnTo>
                  <a:cubicBezTo>
                    <a:pt x="48879" y="2257774"/>
                    <a:pt x="0" y="2164239"/>
                    <a:pt x="0" y="2083752"/>
                  </a:cubicBezTo>
                  <a:lnTo>
                    <a:pt x="0" y="95790"/>
                  </a:lnTo>
                  <a:cubicBezTo>
                    <a:pt x="0" y="15303"/>
                    <a:pt x="48879" y="-21749"/>
                    <a:pt x="109169" y="13113"/>
                  </a:cubicBezTo>
                  <a:lnTo>
                    <a:pt x="820671" y="424593"/>
                  </a:lnTo>
                  <a:cubicBezTo>
                    <a:pt x="880961" y="459454"/>
                    <a:pt x="929840" y="552990"/>
                    <a:pt x="929840" y="633476"/>
                  </a:cubicBezTo>
                  <a:lnTo>
                    <a:pt x="929840" y="2621439"/>
                  </a:lnTo>
                  <a:cubicBezTo>
                    <a:pt x="930221" y="2701925"/>
                    <a:pt x="880961" y="2738977"/>
                    <a:pt x="820671" y="270411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4" name="Google Shape;3524;p38"/>
            <p:cNvSpPr/>
            <p:nvPr/>
          </p:nvSpPr>
          <p:spPr>
            <a:xfrm>
              <a:off x="3989621" y="1384880"/>
              <a:ext cx="929745" cy="2717215"/>
            </a:xfrm>
            <a:custGeom>
              <a:avLst/>
              <a:gdLst/>
              <a:ahLst/>
              <a:cxnLst/>
              <a:rect l="l" t="t" r="r" b="b"/>
              <a:pathLst>
                <a:path w="929745" h="2717215" extrusionOk="0">
                  <a:moveTo>
                    <a:pt x="929745" y="633449"/>
                  </a:moveTo>
                  <a:lnTo>
                    <a:pt x="929745" y="2621412"/>
                  </a:lnTo>
                  <a:cubicBezTo>
                    <a:pt x="929745" y="2701994"/>
                    <a:pt x="880961" y="2738951"/>
                    <a:pt x="820671" y="2704089"/>
                  </a:cubicBezTo>
                  <a:lnTo>
                    <a:pt x="541567" y="2542736"/>
                  </a:lnTo>
                  <a:lnTo>
                    <a:pt x="454840" y="2492539"/>
                  </a:lnTo>
                  <a:lnTo>
                    <a:pt x="109074" y="2292514"/>
                  </a:lnTo>
                  <a:cubicBezTo>
                    <a:pt x="48784" y="2257653"/>
                    <a:pt x="0" y="2164212"/>
                    <a:pt x="0" y="2083631"/>
                  </a:cubicBezTo>
                  <a:lnTo>
                    <a:pt x="0" y="95763"/>
                  </a:lnTo>
                  <a:cubicBezTo>
                    <a:pt x="0" y="15182"/>
                    <a:pt x="48784" y="-21680"/>
                    <a:pt x="109074" y="13086"/>
                  </a:cubicBezTo>
                  <a:lnTo>
                    <a:pt x="820671" y="424566"/>
                  </a:lnTo>
                  <a:cubicBezTo>
                    <a:pt x="880676" y="459428"/>
                    <a:pt x="929745" y="552868"/>
                    <a:pt x="929745" y="6334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5" name="Google Shape;3525;p38"/>
            <p:cNvSpPr/>
            <p:nvPr/>
          </p:nvSpPr>
          <p:spPr>
            <a:xfrm>
              <a:off x="4041162" y="1465160"/>
              <a:ext cx="826947" cy="2523815"/>
            </a:xfrm>
            <a:custGeom>
              <a:avLst/>
              <a:gdLst/>
              <a:ahLst/>
              <a:cxnLst/>
              <a:rect l="l" t="t" r="r" b="b"/>
              <a:pathLst>
                <a:path w="826947" h="2523815" extrusionOk="0">
                  <a:moveTo>
                    <a:pt x="826947" y="532977"/>
                  </a:moveTo>
                  <a:lnTo>
                    <a:pt x="826947" y="2469219"/>
                  </a:lnTo>
                  <a:cubicBezTo>
                    <a:pt x="826947" y="2517987"/>
                    <a:pt x="792808" y="2537799"/>
                    <a:pt x="750871" y="2513319"/>
                  </a:cubicBezTo>
                  <a:lnTo>
                    <a:pt x="528444" y="2384732"/>
                  </a:lnTo>
                  <a:lnTo>
                    <a:pt x="508759" y="2373397"/>
                  </a:lnTo>
                  <a:lnTo>
                    <a:pt x="502197" y="2369492"/>
                  </a:lnTo>
                  <a:lnTo>
                    <a:pt x="453889" y="2341965"/>
                  </a:lnTo>
                  <a:lnTo>
                    <a:pt x="314670" y="2261669"/>
                  </a:lnTo>
                  <a:lnTo>
                    <a:pt x="314670" y="2261669"/>
                  </a:lnTo>
                  <a:lnTo>
                    <a:pt x="256947" y="2228332"/>
                  </a:lnTo>
                  <a:lnTo>
                    <a:pt x="233744" y="2214901"/>
                  </a:lnTo>
                  <a:lnTo>
                    <a:pt x="76076" y="2123747"/>
                  </a:lnTo>
                  <a:cubicBezTo>
                    <a:pt x="33949" y="2099363"/>
                    <a:pt x="0" y="2040022"/>
                    <a:pt x="0" y="1991159"/>
                  </a:cubicBezTo>
                  <a:lnTo>
                    <a:pt x="0" y="54631"/>
                  </a:lnTo>
                  <a:cubicBezTo>
                    <a:pt x="0" y="5863"/>
                    <a:pt x="34139" y="-13949"/>
                    <a:pt x="76076" y="10435"/>
                  </a:cubicBezTo>
                  <a:lnTo>
                    <a:pt x="353659" y="171122"/>
                  </a:lnTo>
                  <a:lnTo>
                    <a:pt x="353659" y="171884"/>
                  </a:lnTo>
                  <a:cubicBezTo>
                    <a:pt x="355979" y="213822"/>
                    <a:pt x="378127" y="252141"/>
                    <a:pt x="413283" y="275040"/>
                  </a:cubicBezTo>
                  <a:cubicBezTo>
                    <a:pt x="446186" y="294090"/>
                    <a:pt x="472813" y="278564"/>
                    <a:pt x="472813" y="240654"/>
                  </a:cubicBezTo>
                  <a:cubicBezTo>
                    <a:pt x="472813" y="240654"/>
                    <a:pt x="472813" y="240083"/>
                    <a:pt x="472813" y="239797"/>
                  </a:cubicBezTo>
                  <a:lnTo>
                    <a:pt x="750681" y="400484"/>
                  </a:lnTo>
                  <a:cubicBezTo>
                    <a:pt x="792808" y="424868"/>
                    <a:pt x="826947" y="484590"/>
                    <a:pt x="826947" y="5329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6" name="Google Shape;3526;p38"/>
            <p:cNvSpPr/>
            <p:nvPr/>
          </p:nvSpPr>
          <p:spPr>
            <a:xfrm rot="-1790023">
              <a:off x="4443891" y="1666407"/>
              <a:ext cx="37024" cy="64039"/>
            </a:xfrm>
            <a:custGeom>
              <a:avLst/>
              <a:gdLst/>
              <a:ahLst/>
              <a:cxnLst/>
              <a:rect l="l" t="t" r="r" b="b"/>
              <a:pathLst>
                <a:path w="37023" h="64037" extrusionOk="0">
                  <a:moveTo>
                    <a:pt x="37025" y="32019"/>
                  </a:moveTo>
                  <a:cubicBezTo>
                    <a:pt x="37025" y="49703"/>
                    <a:pt x="28737" y="64038"/>
                    <a:pt x="18513" y="64038"/>
                  </a:cubicBezTo>
                  <a:cubicBezTo>
                    <a:pt x="8289" y="64038"/>
                    <a:pt x="1" y="49703"/>
                    <a:pt x="1" y="32019"/>
                  </a:cubicBezTo>
                  <a:cubicBezTo>
                    <a:pt x="1" y="14336"/>
                    <a:pt x="8289" y="1"/>
                    <a:pt x="18513" y="1"/>
                  </a:cubicBezTo>
                  <a:cubicBezTo>
                    <a:pt x="28737" y="1"/>
                    <a:pt x="37025" y="14336"/>
                    <a:pt x="37025" y="3201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7" name="Google Shape;3527;p38"/>
            <p:cNvSpPr/>
            <p:nvPr/>
          </p:nvSpPr>
          <p:spPr>
            <a:xfrm>
              <a:off x="4445031" y="1680263"/>
              <a:ext cx="19019" cy="24476"/>
            </a:xfrm>
            <a:custGeom>
              <a:avLst/>
              <a:gdLst/>
              <a:ahLst/>
              <a:cxnLst/>
              <a:rect l="l" t="t" r="r" b="b"/>
              <a:pathLst>
                <a:path w="19019" h="24476" extrusionOk="0">
                  <a:moveTo>
                    <a:pt x="9510" y="23170"/>
                  </a:moveTo>
                  <a:cubicBezTo>
                    <a:pt x="3927" y="19532"/>
                    <a:pt x="399" y="13445"/>
                    <a:pt x="0" y="6787"/>
                  </a:cubicBezTo>
                  <a:cubicBezTo>
                    <a:pt x="0" y="691"/>
                    <a:pt x="4279" y="-1690"/>
                    <a:pt x="9510" y="1263"/>
                  </a:cubicBezTo>
                  <a:cubicBezTo>
                    <a:pt x="15130" y="4911"/>
                    <a:pt x="18667" y="11035"/>
                    <a:pt x="19019" y="17741"/>
                  </a:cubicBezTo>
                  <a:cubicBezTo>
                    <a:pt x="18924" y="23742"/>
                    <a:pt x="14740" y="26218"/>
                    <a:pt x="9510" y="23170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8" name="Google Shape;3528;p38"/>
            <p:cNvSpPr/>
            <p:nvPr/>
          </p:nvSpPr>
          <p:spPr>
            <a:xfrm>
              <a:off x="4937719" y="2165784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2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1"/>
                  </a:cubicBezTo>
                  <a:lnTo>
                    <a:pt x="21016" y="94004"/>
                  </a:lnTo>
                  <a:cubicBezTo>
                    <a:pt x="20930" y="101986"/>
                    <a:pt x="17041" y="109453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9" name="Google Shape;3529;p38"/>
            <p:cNvSpPr/>
            <p:nvPr/>
          </p:nvSpPr>
          <p:spPr>
            <a:xfrm>
              <a:off x="4937719" y="2304659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3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2"/>
                  </a:cubicBezTo>
                  <a:lnTo>
                    <a:pt x="21016" y="94004"/>
                  </a:lnTo>
                  <a:cubicBezTo>
                    <a:pt x="20930" y="101986"/>
                    <a:pt x="17041" y="109454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0" name="Google Shape;3530;p38"/>
            <p:cNvSpPr/>
            <p:nvPr/>
          </p:nvSpPr>
          <p:spPr>
            <a:xfrm>
              <a:off x="4126748" y="1626823"/>
              <a:ext cx="636661" cy="579135"/>
            </a:xfrm>
            <a:custGeom>
              <a:avLst/>
              <a:gdLst/>
              <a:ahLst/>
              <a:cxnLst/>
              <a:rect l="l" t="t" r="r" b="b"/>
              <a:pathLst>
                <a:path w="636661" h="579135" extrusionOk="0">
                  <a:moveTo>
                    <a:pt x="607277" y="575624"/>
                  </a:moveTo>
                  <a:lnTo>
                    <a:pt x="29384" y="241392"/>
                  </a:lnTo>
                  <a:cubicBezTo>
                    <a:pt x="11231" y="228400"/>
                    <a:pt x="323" y="207540"/>
                    <a:pt x="0" y="185195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607277" y="337690"/>
                  </a:lnTo>
                  <a:cubicBezTo>
                    <a:pt x="625403" y="350749"/>
                    <a:pt x="636301" y="371618"/>
                    <a:pt x="636662" y="393983"/>
                  </a:cubicBezTo>
                  <a:lnTo>
                    <a:pt x="636662" y="553336"/>
                  </a:lnTo>
                  <a:cubicBezTo>
                    <a:pt x="636662" y="575053"/>
                    <a:pt x="623444" y="584959"/>
                    <a:pt x="607277" y="57562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1" name="Google Shape;3531;p38"/>
            <p:cNvSpPr/>
            <p:nvPr/>
          </p:nvSpPr>
          <p:spPr>
            <a:xfrm>
              <a:off x="4126748" y="1794587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2" name="Google Shape;3532;p38"/>
            <p:cNvSpPr/>
            <p:nvPr/>
          </p:nvSpPr>
          <p:spPr>
            <a:xfrm>
              <a:off x="4244285" y="1743629"/>
              <a:ext cx="435820" cy="297370"/>
            </a:xfrm>
            <a:custGeom>
              <a:avLst/>
              <a:gdLst/>
              <a:ahLst/>
              <a:cxnLst/>
              <a:rect l="l" t="t" r="r" b="b"/>
              <a:pathLst>
                <a:path w="435820" h="297370" extrusionOk="0">
                  <a:moveTo>
                    <a:pt x="435821" y="297371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435821" y="252032"/>
                  </a:lnTo>
                  <a:lnTo>
                    <a:pt x="435821" y="297371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3" name="Google Shape;3533;p38"/>
            <p:cNvSpPr/>
            <p:nvPr/>
          </p:nvSpPr>
          <p:spPr>
            <a:xfrm>
              <a:off x="4244285" y="1811637"/>
              <a:ext cx="215485" cy="169925"/>
            </a:xfrm>
            <a:custGeom>
              <a:avLst/>
              <a:gdLst/>
              <a:ahLst/>
              <a:cxnLst/>
              <a:rect l="l" t="t" r="r" b="b"/>
              <a:pathLst>
                <a:path w="215485" h="169925" extrusionOk="0">
                  <a:moveTo>
                    <a:pt x="215486" y="169926"/>
                  </a:moveTo>
                  <a:lnTo>
                    <a:pt x="0" y="45244"/>
                  </a:lnTo>
                  <a:lnTo>
                    <a:pt x="0" y="0"/>
                  </a:lnTo>
                  <a:lnTo>
                    <a:pt x="215486" y="124587"/>
                  </a:lnTo>
                  <a:lnTo>
                    <a:pt x="215486" y="169926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4" name="Google Shape;3534;p38"/>
            <p:cNvSpPr/>
            <p:nvPr/>
          </p:nvSpPr>
          <p:spPr>
            <a:xfrm>
              <a:off x="4126748" y="2516077"/>
              <a:ext cx="479945" cy="412011"/>
            </a:xfrm>
            <a:custGeom>
              <a:avLst/>
              <a:gdLst/>
              <a:ahLst/>
              <a:cxnLst/>
              <a:rect l="l" t="t" r="r" b="b"/>
              <a:pathLst>
                <a:path w="479945" h="412011" extrusionOk="0">
                  <a:moveTo>
                    <a:pt x="450561" y="408461"/>
                  </a:moveTo>
                  <a:lnTo>
                    <a:pt x="29384" y="164906"/>
                  </a:lnTo>
                  <a:cubicBezTo>
                    <a:pt x="11231" y="151914"/>
                    <a:pt x="323" y="131054"/>
                    <a:pt x="0" y="108709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450561" y="247107"/>
                  </a:lnTo>
                  <a:cubicBezTo>
                    <a:pt x="468686" y="260128"/>
                    <a:pt x="479584" y="280968"/>
                    <a:pt x="479945" y="303304"/>
                  </a:cubicBezTo>
                  <a:lnTo>
                    <a:pt x="479945" y="386172"/>
                  </a:lnTo>
                  <a:cubicBezTo>
                    <a:pt x="479945" y="407889"/>
                    <a:pt x="466727" y="417890"/>
                    <a:pt x="450561" y="408461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5" name="Google Shape;3535;p38"/>
            <p:cNvSpPr/>
            <p:nvPr/>
          </p:nvSpPr>
          <p:spPr>
            <a:xfrm>
              <a:off x="4126748" y="260459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6" name="Google Shape;3536;p38"/>
            <p:cNvSpPr/>
            <p:nvPr/>
          </p:nvSpPr>
          <p:spPr>
            <a:xfrm>
              <a:off x="4215377" y="2616119"/>
              <a:ext cx="328553" cy="235362"/>
            </a:xfrm>
            <a:custGeom>
              <a:avLst/>
              <a:gdLst/>
              <a:ahLst/>
              <a:cxnLst/>
              <a:rect l="l" t="t" r="r" b="b"/>
              <a:pathLst>
                <a:path w="328553" h="235362" extrusionOk="0">
                  <a:moveTo>
                    <a:pt x="328554" y="235363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328554" y="190024"/>
                  </a:lnTo>
                  <a:lnTo>
                    <a:pt x="328554" y="235363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7" name="Google Shape;3537;p38"/>
            <p:cNvSpPr/>
            <p:nvPr/>
          </p:nvSpPr>
          <p:spPr>
            <a:xfrm>
              <a:off x="4331202" y="2188583"/>
              <a:ext cx="432207" cy="461037"/>
            </a:xfrm>
            <a:custGeom>
              <a:avLst/>
              <a:gdLst/>
              <a:ahLst/>
              <a:cxnLst/>
              <a:rect l="l" t="t" r="r" b="b"/>
              <a:pathLst>
                <a:path w="432207" h="461037" extrusionOk="0">
                  <a:moveTo>
                    <a:pt x="29384" y="241512"/>
                  </a:moveTo>
                  <a:lnTo>
                    <a:pt x="402823" y="457444"/>
                  </a:lnTo>
                  <a:cubicBezTo>
                    <a:pt x="418989" y="466969"/>
                    <a:pt x="432207" y="456873"/>
                    <a:pt x="432207" y="435251"/>
                  </a:cubicBezTo>
                  <a:lnTo>
                    <a:pt x="432207" y="275517"/>
                  </a:lnTo>
                  <a:cubicBezTo>
                    <a:pt x="431856" y="253180"/>
                    <a:pt x="420958" y="232330"/>
                    <a:pt x="402823" y="219319"/>
                  </a:cubicBezTo>
                  <a:lnTo>
                    <a:pt x="29384" y="3578"/>
                  </a:lnTo>
                  <a:cubicBezTo>
                    <a:pt x="13123" y="-5947"/>
                    <a:pt x="0" y="4245"/>
                    <a:pt x="0" y="25866"/>
                  </a:cubicBezTo>
                  <a:lnTo>
                    <a:pt x="0" y="185315"/>
                  </a:lnTo>
                  <a:cubicBezTo>
                    <a:pt x="352" y="207651"/>
                    <a:pt x="11250" y="228501"/>
                    <a:pt x="29384" y="24151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8" name="Google Shape;3538;p38"/>
            <p:cNvSpPr/>
            <p:nvPr/>
          </p:nvSpPr>
          <p:spPr>
            <a:xfrm>
              <a:off x="4681723" y="2606403"/>
              <a:ext cx="81686" cy="147256"/>
            </a:xfrm>
            <a:custGeom>
              <a:avLst/>
              <a:gdLst/>
              <a:ahLst/>
              <a:cxnLst/>
              <a:rect l="l" t="t" r="r" b="b"/>
              <a:pathLst>
                <a:path w="81686" h="147256" extrusionOk="0">
                  <a:moveTo>
                    <a:pt x="81687" y="0"/>
                  </a:moveTo>
                  <a:lnTo>
                    <a:pt x="81687" y="147256"/>
                  </a:lnTo>
                  <a:lnTo>
                    <a:pt x="0" y="9430"/>
                  </a:lnTo>
                  <a:lnTo>
                    <a:pt x="81687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9" name="Google Shape;3539;p38"/>
            <p:cNvSpPr/>
            <p:nvPr/>
          </p:nvSpPr>
          <p:spPr>
            <a:xfrm>
              <a:off x="4408324" y="2282172"/>
              <a:ext cx="246676" cy="187928"/>
            </a:xfrm>
            <a:custGeom>
              <a:avLst/>
              <a:gdLst/>
              <a:ahLst/>
              <a:cxnLst/>
              <a:rect l="l" t="t" r="r" b="b"/>
              <a:pathLst>
                <a:path w="246676" h="187928" extrusionOk="0">
                  <a:moveTo>
                    <a:pt x="0" y="45244"/>
                  </a:moveTo>
                  <a:lnTo>
                    <a:pt x="246677" y="187928"/>
                  </a:lnTo>
                  <a:lnTo>
                    <a:pt x="246677" y="142589"/>
                  </a:lnTo>
                  <a:lnTo>
                    <a:pt x="0" y="0"/>
                  </a:lnTo>
                  <a:lnTo>
                    <a:pt x="0" y="452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0" name="Google Shape;3540;p38"/>
            <p:cNvSpPr/>
            <p:nvPr/>
          </p:nvSpPr>
          <p:spPr>
            <a:xfrm>
              <a:off x="4408324" y="2350085"/>
              <a:ext cx="132182" cy="121824"/>
            </a:xfrm>
            <a:custGeom>
              <a:avLst/>
              <a:gdLst/>
              <a:ahLst/>
              <a:cxnLst/>
              <a:rect l="l" t="t" r="r" b="b"/>
              <a:pathLst>
                <a:path w="132182" h="121824" extrusionOk="0">
                  <a:moveTo>
                    <a:pt x="0" y="45339"/>
                  </a:moveTo>
                  <a:lnTo>
                    <a:pt x="132182" y="121825"/>
                  </a:lnTo>
                  <a:lnTo>
                    <a:pt x="132182" y="76486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1" name="Google Shape;3541;p38"/>
            <p:cNvSpPr/>
            <p:nvPr/>
          </p:nvSpPr>
          <p:spPr>
            <a:xfrm>
              <a:off x="4126748" y="2914279"/>
              <a:ext cx="633238" cy="577349"/>
            </a:xfrm>
            <a:custGeom>
              <a:avLst/>
              <a:gdLst/>
              <a:ahLst/>
              <a:cxnLst/>
              <a:rect l="l" t="t" r="r" b="b"/>
              <a:pathLst>
                <a:path w="633238" h="577349" extrusionOk="0">
                  <a:moveTo>
                    <a:pt x="29384" y="241526"/>
                  </a:moveTo>
                  <a:lnTo>
                    <a:pt x="603854" y="573758"/>
                  </a:lnTo>
                  <a:cubicBezTo>
                    <a:pt x="620115" y="583283"/>
                    <a:pt x="633238" y="573187"/>
                    <a:pt x="633238" y="551470"/>
                  </a:cubicBezTo>
                  <a:lnTo>
                    <a:pt x="633238" y="392116"/>
                  </a:lnTo>
                  <a:cubicBezTo>
                    <a:pt x="632915" y="369742"/>
                    <a:pt x="622017" y="348854"/>
                    <a:pt x="603854" y="335823"/>
                  </a:cubicBezTo>
                  <a:lnTo>
                    <a:pt x="29384" y="3592"/>
                  </a:lnTo>
                  <a:cubicBezTo>
                    <a:pt x="13123" y="-5933"/>
                    <a:pt x="0" y="4163"/>
                    <a:pt x="0" y="25880"/>
                  </a:cubicBezTo>
                  <a:lnTo>
                    <a:pt x="0" y="185329"/>
                  </a:lnTo>
                  <a:cubicBezTo>
                    <a:pt x="352" y="207665"/>
                    <a:pt x="11250" y="228515"/>
                    <a:pt x="29384" y="24152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2" name="Google Shape;3542;p38"/>
            <p:cNvSpPr/>
            <p:nvPr/>
          </p:nvSpPr>
          <p:spPr>
            <a:xfrm>
              <a:off x="4678395" y="344841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81591" y="0"/>
                  </a:moveTo>
                  <a:lnTo>
                    <a:pt x="81591" y="147256"/>
                  </a:lnTo>
                  <a:lnTo>
                    <a:pt x="0" y="9430"/>
                  </a:lnTo>
                  <a:lnTo>
                    <a:pt x="81591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3" name="Google Shape;3543;p38"/>
            <p:cNvSpPr/>
            <p:nvPr/>
          </p:nvSpPr>
          <p:spPr>
            <a:xfrm>
              <a:off x="4214901" y="3014168"/>
              <a:ext cx="406436" cy="280416"/>
            </a:xfrm>
            <a:custGeom>
              <a:avLst/>
              <a:gdLst/>
              <a:ahLst/>
              <a:cxnLst/>
              <a:rect l="l" t="t" r="r" b="b"/>
              <a:pathLst>
                <a:path w="406436" h="280416" extrusionOk="0">
                  <a:moveTo>
                    <a:pt x="0" y="45339"/>
                  </a:moveTo>
                  <a:lnTo>
                    <a:pt x="406437" y="280416"/>
                  </a:lnTo>
                  <a:lnTo>
                    <a:pt x="406437" y="235077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4" name="Google Shape;3544;p38"/>
            <p:cNvSpPr/>
            <p:nvPr/>
          </p:nvSpPr>
          <p:spPr>
            <a:xfrm>
              <a:off x="4214901" y="3082177"/>
              <a:ext cx="378668" cy="264318"/>
            </a:xfrm>
            <a:custGeom>
              <a:avLst/>
              <a:gdLst/>
              <a:ahLst/>
              <a:cxnLst/>
              <a:rect l="l" t="t" r="r" b="b"/>
              <a:pathLst>
                <a:path w="378668" h="264318" extrusionOk="0">
                  <a:moveTo>
                    <a:pt x="0" y="45339"/>
                  </a:moveTo>
                  <a:lnTo>
                    <a:pt x="378669" y="264319"/>
                  </a:lnTo>
                  <a:lnTo>
                    <a:pt x="378669" y="218980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5" name="Google Shape;3545;p38"/>
            <p:cNvSpPr/>
            <p:nvPr/>
          </p:nvSpPr>
          <p:spPr>
            <a:xfrm>
              <a:off x="4121803" y="3338085"/>
              <a:ext cx="646456" cy="502188"/>
            </a:xfrm>
            <a:custGeom>
              <a:avLst/>
              <a:gdLst/>
              <a:ahLst/>
              <a:cxnLst/>
              <a:rect l="l" t="t" r="r" b="b"/>
              <a:pathLst>
                <a:path w="646456" h="502188" extrusionOk="0">
                  <a:moveTo>
                    <a:pt x="612222" y="497615"/>
                  </a:moveTo>
                  <a:lnTo>
                    <a:pt x="34329" y="163287"/>
                  </a:lnTo>
                  <a:cubicBezTo>
                    <a:pt x="14093" y="150038"/>
                    <a:pt x="1350" y="127940"/>
                    <a:pt x="0" y="103756"/>
                  </a:cubicBezTo>
                  <a:lnTo>
                    <a:pt x="0" y="24508"/>
                  </a:lnTo>
                  <a:cubicBezTo>
                    <a:pt x="0" y="2601"/>
                    <a:pt x="15406" y="-6258"/>
                    <a:pt x="34329" y="4696"/>
                  </a:cubicBezTo>
                  <a:lnTo>
                    <a:pt x="612222" y="338833"/>
                  </a:lnTo>
                  <a:cubicBezTo>
                    <a:pt x="632421" y="352101"/>
                    <a:pt x="645135" y="374199"/>
                    <a:pt x="646457" y="398364"/>
                  </a:cubicBezTo>
                  <a:lnTo>
                    <a:pt x="646457" y="477612"/>
                  </a:lnTo>
                  <a:cubicBezTo>
                    <a:pt x="646457" y="499520"/>
                    <a:pt x="631051" y="508378"/>
                    <a:pt x="612222" y="497615"/>
                  </a:cubicBezTo>
                  <a:close/>
                  <a:moveTo>
                    <a:pt x="34329" y="16031"/>
                  </a:moveTo>
                  <a:cubicBezTo>
                    <a:pt x="20826" y="8220"/>
                    <a:pt x="9795" y="14507"/>
                    <a:pt x="9795" y="30128"/>
                  </a:cubicBezTo>
                  <a:lnTo>
                    <a:pt x="9795" y="109471"/>
                  </a:lnTo>
                  <a:cubicBezTo>
                    <a:pt x="10755" y="126740"/>
                    <a:pt x="19865" y="142513"/>
                    <a:pt x="34329" y="151953"/>
                  </a:cubicBezTo>
                  <a:lnTo>
                    <a:pt x="612222" y="486090"/>
                  </a:lnTo>
                  <a:cubicBezTo>
                    <a:pt x="625726" y="493900"/>
                    <a:pt x="636662" y="487614"/>
                    <a:pt x="636662" y="471993"/>
                  </a:cubicBezTo>
                  <a:lnTo>
                    <a:pt x="636662" y="392840"/>
                  </a:lnTo>
                  <a:cubicBezTo>
                    <a:pt x="635740" y="375590"/>
                    <a:pt x="626667" y="359807"/>
                    <a:pt x="612222" y="35035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6" name="Google Shape;3546;p38"/>
            <p:cNvSpPr/>
            <p:nvPr/>
          </p:nvSpPr>
          <p:spPr>
            <a:xfrm>
              <a:off x="4169160" y="3393740"/>
              <a:ext cx="9794" cy="81152"/>
            </a:xfrm>
            <a:custGeom>
              <a:avLst/>
              <a:gdLst/>
              <a:ahLst/>
              <a:cxnLst/>
              <a:rect l="l" t="t" r="r" b="b"/>
              <a:pathLst>
                <a:path w="9794" h="81152" extrusionOk="0">
                  <a:moveTo>
                    <a:pt x="9795" y="81153"/>
                  </a:moveTo>
                  <a:lnTo>
                    <a:pt x="0" y="75533"/>
                  </a:lnTo>
                  <a:lnTo>
                    <a:pt x="0" y="0"/>
                  </a:lnTo>
                  <a:lnTo>
                    <a:pt x="9795" y="5620"/>
                  </a:lnTo>
                  <a:lnTo>
                    <a:pt x="9795" y="811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7" name="Google Shape;3547;p38"/>
            <p:cNvSpPr/>
            <p:nvPr/>
          </p:nvSpPr>
          <p:spPr>
            <a:xfrm>
              <a:off x="5586458" y="2808047"/>
              <a:ext cx="658819" cy="381000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8" name="Google Shape;3548;p38"/>
            <p:cNvSpPr/>
            <p:nvPr/>
          </p:nvSpPr>
          <p:spPr>
            <a:xfrm>
              <a:off x="5921101" y="2949869"/>
              <a:ext cx="191092" cy="147874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9" name="Google Shape;3549;p38"/>
            <p:cNvSpPr/>
            <p:nvPr/>
          </p:nvSpPr>
          <p:spPr>
            <a:xfrm>
              <a:off x="5922144" y="2998547"/>
              <a:ext cx="190145" cy="993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0" name="Google Shape;3550;p38"/>
            <p:cNvSpPr/>
            <p:nvPr/>
          </p:nvSpPr>
          <p:spPr>
            <a:xfrm>
              <a:off x="5725279" y="2875668"/>
              <a:ext cx="190969" cy="142446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1" name="Google Shape;3551;p38"/>
            <p:cNvSpPr/>
            <p:nvPr/>
          </p:nvSpPr>
          <p:spPr>
            <a:xfrm>
              <a:off x="5725677" y="2921300"/>
              <a:ext cx="190145" cy="993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2" name="Google Shape;3552;p38"/>
            <p:cNvSpPr/>
            <p:nvPr/>
          </p:nvSpPr>
          <p:spPr>
            <a:xfrm>
              <a:off x="5773415" y="2020234"/>
              <a:ext cx="328490" cy="94353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3" name="Google Shape;3553;p38"/>
            <p:cNvSpPr/>
            <p:nvPr/>
          </p:nvSpPr>
          <p:spPr>
            <a:xfrm>
              <a:off x="5847677" y="1431875"/>
              <a:ext cx="210314" cy="204988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4" name="Google Shape;3554;p38"/>
            <p:cNvSpPr/>
            <p:nvPr/>
          </p:nvSpPr>
          <p:spPr>
            <a:xfrm>
              <a:off x="5515422" y="1497214"/>
              <a:ext cx="317332" cy="453297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5" name="Google Shape;3555;p38"/>
            <p:cNvSpPr/>
            <p:nvPr/>
          </p:nvSpPr>
          <p:spPr>
            <a:xfrm>
              <a:off x="5490085" y="1875271"/>
              <a:ext cx="151441" cy="9911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6" name="Google Shape;3556;p38"/>
            <p:cNvSpPr/>
            <p:nvPr/>
          </p:nvSpPr>
          <p:spPr>
            <a:xfrm>
              <a:off x="5494480" y="1896496"/>
              <a:ext cx="98885" cy="82426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7" name="Google Shape;3557;p38"/>
            <p:cNvSpPr/>
            <p:nvPr/>
          </p:nvSpPr>
          <p:spPr>
            <a:xfrm>
              <a:off x="5773193" y="1460583"/>
              <a:ext cx="342080" cy="688737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8" name="Google Shape;3558;p38"/>
            <p:cNvSpPr/>
            <p:nvPr/>
          </p:nvSpPr>
          <p:spPr>
            <a:xfrm>
              <a:off x="6052262" y="1601698"/>
              <a:ext cx="132559" cy="60842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9" name="Google Shape;3559;p38"/>
            <p:cNvSpPr/>
            <p:nvPr/>
          </p:nvSpPr>
          <p:spPr>
            <a:xfrm>
              <a:off x="5838983" y="1219006"/>
              <a:ext cx="226927" cy="276849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0" name="Google Shape;3560;p38"/>
            <p:cNvSpPr/>
            <p:nvPr/>
          </p:nvSpPr>
          <p:spPr>
            <a:xfrm>
              <a:off x="5847630" y="1194850"/>
              <a:ext cx="239905" cy="237025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1" name="Google Shape;3561;p38"/>
            <p:cNvSpPr/>
            <p:nvPr/>
          </p:nvSpPr>
          <p:spPr>
            <a:xfrm>
              <a:off x="6035307" y="1564524"/>
              <a:ext cx="148633" cy="20233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2" name="Google Shape;3562;p38"/>
            <p:cNvSpPr/>
            <p:nvPr/>
          </p:nvSpPr>
          <p:spPr>
            <a:xfrm>
              <a:off x="5727199" y="1461212"/>
              <a:ext cx="120770" cy="194746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3" name="Google Shape;3563;p38"/>
            <p:cNvSpPr/>
            <p:nvPr/>
          </p:nvSpPr>
          <p:spPr>
            <a:xfrm>
              <a:off x="2473900" y="4607987"/>
              <a:ext cx="657677" cy="380237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4" name="Google Shape;3564;p38"/>
            <p:cNvSpPr/>
            <p:nvPr/>
          </p:nvSpPr>
          <p:spPr>
            <a:xfrm>
              <a:off x="2526860" y="3374023"/>
              <a:ext cx="157580" cy="343757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5" name="Google Shape;3565;p38"/>
            <p:cNvSpPr/>
            <p:nvPr/>
          </p:nvSpPr>
          <p:spPr>
            <a:xfrm>
              <a:off x="2548930" y="3232673"/>
              <a:ext cx="113353" cy="218341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6" name="Google Shape;3566;p38"/>
            <p:cNvSpPr/>
            <p:nvPr/>
          </p:nvSpPr>
          <p:spPr>
            <a:xfrm>
              <a:off x="2798668" y="4744252"/>
              <a:ext cx="244333" cy="137739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7" name="Google Shape;3567;p38"/>
            <p:cNvSpPr/>
            <p:nvPr/>
          </p:nvSpPr>
          <p:spPr>
            <a:xfrm>
              <a:off x="2802738" y="4767054"/>
              <a:ext cx="240222" cy="115414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8" name="Google Shape;3568;p38"/>
            <p:cNvSpPr/>
            <p:nvPr/>
          </p:nvSpPr>
          <p:spPr>
            <a:xfrm>
              <a:off x="2619879" y="4663861"/>
              <a:ext cx="244438" cy="137739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9" name="Google Shape;3569;p38"/>
            <p:cNvSpPr/>
            <p:nvPr/>
          </p:nvSpPr>
          <p:spPr>
            <a:xfrm>
              <a:off x="2624340" y="4686663"/>
              <a:ext cx="240317" cy="115414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0" name="Google Shape;3570;p38"/>
            <p:cNvSpPr/>
            <p:nvPr/>
          </p:nvSpPr>
          <p:spPr>
            <a:xfrm>
              <a:off x="2619947" y="3772263"/>
              <a:ext cx="357956" cy="1010624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1" name="Google Shape;3571;p38"/>
            <p:cNvSpPr/>
            <p:nvPr/>
          </p:nvSpPr>
          <p:spPr>
            <a:xfrm>
              <a:off x="2665909" y="2943080"/>
              <a:ext cx="259735" cy="415919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2" name="Google Shape;3572;p38"/>
            <p:cNvSpPr/>
            <p:nvPr/>
          </p:nvSpPr>
          <p:spPr>
            <a:xfrm>
              <a:off x="2581088" y="3237593"/>
              <a:ext cx="399004" cy="661684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3" name="Google Shape;3573;p38"/>
            <p:cNvSpPr/>
            <p:nvPr/>
          </p:nvSpPr>
          <p:spPr>
            <a:xfrm>
              <a:off x="2863826" y="3320377"/>
              <a:ext cx="503069" cy="394810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4" name="Google Shape;3574;p38"/>
            <p:cNvSpPr/>
            <p:nvPr/>
          </p:nvSpPr>
          <p:spPr>
            <a:xfrm>
              <a:off x="2845723" y="3311820"/>
              <a:ext cx="154147" cy="225876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5" name="Google Shape;3575;p38"/>
            <p:cNvSpPr/>
            <p:nvPr/>
          </p:nvSpPr>
          <p:spPr>
            <a:xfrm>
              <a:off x="2673955" y="2924805"/>
              <a:ext cx="251532" cy="277898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6" name="Google Shape;3576;p38"/>
            <p:cNvSpPr/>
            <p:nvPr/>
          </p:nvSpPr>
          <p:spPr>
            <a:xfrm>
              <a:off x="3214730" y="3494025"/>
              <a:ext cx="76119" cy="66973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7" name="Google Shape;3577;p38"/>
            <p:cNvGrpSpPr/>
            <p:nvPr/>
          </p:nvGrpSpPr>
          <p:grpSpPr>
            <a:xfrm>
              <a:off x="3192914" y="3470000"/>
              <a:ext cx="220130" cy="132120"/>
              <a:chOff x="4865564" y="4292025"/>
              <a:chExt cx="220130" cy="132120"/>
            </a:xfrm>
          </p:grpSpPr>
          <p:sp>
            <p:nvSpPr>
              <p:cNvPr id="3578" name="Google Shape;3578;p38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9" name="Google Shape;3579;p38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0" name="Google Shape;3580;p38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1" name="Google Shape;3581;p38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2" name="Google Shape;3582;p38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3" name="Google Shape;3583;p38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4" name="Google Shape;3584;p38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5" name="Google Shape;3585;p38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6" name="Google Shape;3586;p38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7" name="Google Shape;3587;p38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8" name="Google Shape;3588;p38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9" name="Google Shape;3589;p38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0" name="Google Shape;3590;p38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1" name="Google Shape;3591;p38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2" name="Google Shape;3592;p38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3" name="Google Shape;3593;p38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4" name="Google Shape;3594;p3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5" name="Google Shape;3595;p3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6" name="Google Shape;3596;p38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7" name="Google Shape;3597;p38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98" name="Google Shape;3598;p38"/>
            <p:cNvSpPr/>
            <p:nvPr/>
          </p:nvSpPr>
          <p:spPr>
            <a:xfrm>
              <a:off x="3239891" y="3511325"/>
              <a:ext cx="129087" cy="107584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9" name="Google Shape;3599;p38"/>
            <p:cNvSpPr/>
            <p:nvPr/>
          </p:nvSpPr>
          <p:spPr>
            <a:xfrm>
              <a:off x="2547598" y="1999349"/>
              <a:ext cx="711585" cy="787458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0" name="Google Shape;3600;p38"/>
            <p:cNvSpPr/>
            <p:nvPr/>
          </p:nvSpPr>
          <p:spPr>
            <a:xfrm>
              <a:off x="2526963" y="2038199"/>
              <a:ext cx="663763" cy="751441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1" name="Google Shape;3601;p38"/>
            <p:cNvSpPr/>
            <p:nvPr/>
          </p:nvSpPr>
          <p:spPr>
            <a:xfrm>
              <a:off x="5660632" y="225896"/>
              <a:ext cx="713014" cy="789165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2" name="Google Shape;3602;p38"/>
            <p:cNvSpPr/>
            <p:nvPr/>
          </p:nvSpPr>
          <p:spPr>
            <a:xfrm>
              <a:off x="5639997" y="264856"/>
              <a:ext cx="665000" cy="752811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3" name="Google Shape;3603;p38"/>
            <p:cNvSpPr/>
            <p:nvPr/>
          </p:nvSpPr>
          <p:spPr>
            <a:xfrm rot="-1801764">
              <a:off x="5761046" y="473959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4" name="Google Shape;3604;p38"/>
            <p:cNvSpPr/>
            <p:nvPr/>
          </p:nvSpPr>
          <p:spPr>
            <a:xfrm rot="-1790023">
              <a:off x="5938028" y="569955"/>
              <a:ext cx="64698" cy="11221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5" name="Google Shape;3605;p38"/>
            <p:cNvSpPr/>
            <p:nvPr/>
          </p:nvSpPr>
          <p:spPr>
            <a:xfrm rot="-1801764">
              <a:off x="6087772" y="663001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6" name="Google Shape;3606;p38"/>
            <p:cNvSpPr/>
            <p:nvPr/>
          </p:nvSpPr>
          <p:spPr>
            <a:xfrm>
              <a:off x="5152444" y="952333"/>
              <a:ext cx="216911" cy="289327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7" name="Google Shape;3607;p38"/>
            <p:cNvSpPr/>
            <p:nvPr/>
          </p:nvSpPr>
          <p:spPr>
            <a:xfrm rot="-1801764">
              <a:off x="5140687" y="961623"/>
              <a:ext cx="170828" cy="296534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8" name="Google Shape;3608;p38"/>
            <p:cNvSpPr/>
            <p:nvPr/>
          </p:nvSpPr>
          <p:spPr>
            <a:xfrm rot="-1801764">
              <a:off x="5172664" y="1037752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9" name="Google Shape;3609;p38"/>
            <p:cNvSpPr/>
            <p:nvPr/>
          </p:nvSpPr>
          <p:spPr>
            <a:xfrm rot="-1801764">
              <a:off x="5253882" y="1084610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0" name="Google Shape;3610;p38"/>
            <p:cNvSpPr/>
            <p:nvPr/>
          </p:nvSpPr>
          <p:spPr>
            <a:xfrm>
              <a:off x="5184871" y="1123551"/>
              <a:ext cx="85015" cy="59542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1" name="Google Shape;3611;p38"/>
            <p:cNvSpPr/>
            <p:nvPr/>
          </p:nvSpPr>
          <p:spPr>
            <a:xfrm>
              <a:off x="3424090" y="2990832"/>
              <a:ext cx="59149" cy="1868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2" name="Google Shape;3612;p38"/>
            <p:cNvSpPr/>
            <p:nvPr/>
          </p:nvSpPr>
          <p:spPr>
            <a:xfrm>
              <a:off x="3424090" y="2963209"/>
              <a:ext cx="109454" cy="62007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3" name="Google Shape;3613;p38"/>
            <p:cNvSpPr/>
            <p:nvPr/>
          </p:nvSpPr>
          <p:spPr>
            <a:xfrm>
              <a:off x="3532974" y="2965813"/>
              <a:ext cx="174947" cy="282184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4" name="Google Shape;3614;p38"/>
            <p:cNvSpPr/>
            <p:nvPr/>
          </p:nvSpPr>
          <p:spPr>
            <a:xfrm>
              <a:off x="3635011" y="3202477"/>
              <a:ext cx="34899" cy="63627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5" name="Google Shape;3615;p38"/>
            <p:cNvSpPr/>
            <p:nvPr/>
          </p:nvSpPr>
          <p:spPr>
            <a:xfrm>
              <a:off x="3499691" y="2985265"/>
              <a:ext cx="174947" cy="281849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16" name="Google Shape;3616;p38"/>
          <p:cNvGrpSpPr/>
          <p:nvPr/>
        </p:nvGrpSpPr>
        <p:grpSpPr>
          <a:xfrm>
            <a:off x="2671764" y="2863382"/>
            <a:ext cx="1550646" cy="1684920"/>
            <a:chOff x="2244025" y="145922"/>
            <a:chExt cx="4382832" cy="4762352"/>
          </a:xfrm>
        </p:grpSpPr>
        <p:grpSp>
          <p:nvGrpSpPr>
            <p:cNvPr id="3617" name="Google Shape;3617;p38"/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3618" name="Google Shape;3618;p38"/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9" name="Google Shape;3619;p38"/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0" name="Google Shape;3620;p38"/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1" name="Google Shape;3621;p38"/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2" name="Google Shape;3622;p38"/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3" name="Google Shape;3623;p38"/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4" name="Google Shape;3624;p38"/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5" name="Google Shape;3625;p38"/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6" name="Google Shape;3626;p38"/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7" name="Google Shape;3627;p38"/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8" name="Google Shape;3628;p38"/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9" name="Google Shape;3629;p38"/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0" name="Google Shape;3630;p38"/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1" name="Google Shape;3631;p38"/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2" name="Google Shape;3632;p38"/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3" name="Google Shape;3633;p38"/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4" name="Google Shape;3634;p38"/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5" name="Google Shape;3635;p38"/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6" name="Google Shape;3636;p38"/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7" name="Google Shape;3637;p38"/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8" name="Google Shape;3638;p38"/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9" name="Google Shape;3639;p38"/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0" name="Google Shape;3640;p38"/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1" name="Google Shape;3641;p38"/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2" name="Google Shape;3642;p38"/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3" name="Google Shape;3643;p38"/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4" name="Google Shape;3644;p38"/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5" name="Google Shape;3645;p38"/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6" name="Google Shape;3646;p38"/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7" name="Google Shape;3647;p38"/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8" name="Google Shape;3648;p38"/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9" name="Google Shape;3649;p38"/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0" name="Google Shape;3650;p38"/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1" name="Google Shape;3651;p38"/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2" name="Google Shape;3652;p38"/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3" name="Google Shape;3653;p38"/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4" name="Google Shape;3654;p38"/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55" name="Google Shape;3655;p38"/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6" name="Google Shape;3656;p38"/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7" name="Google Shape;3657;p38"/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8" name="Google Shape;3658;p38"/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9" name="Google Shape;3659;p38"/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0" name="Google Shape;3660;p38"/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1" name="Google Shape;3661;p38"/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2" name="Google Shape;3662;p38"/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3" name="Google Shape;3663;p38"/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4" name="Google Shape;3664;p38"/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5" name="Google Shape;3665;p38"/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66" name="Google Shape;3666;p38"/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3667" name="Google Shape;3667;p38"/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8" name="Google Shape;3668;p38"/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9" name="Google Shape;3669;p38"/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0" name="Google Shape;3670;p38"/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1" name="Google Shape;3671;p38"/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2" name="Google Shape;3672;p38"/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3" name="Google Shape;3673;p38"/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4" name="Google Shape;3674;p38"/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5" name="Google Shape;3675;p38"/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6" name="Google Shape;3676;p38"/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7" name="Google Shape;3677;p38"/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8" name="Google Shape;3678;p38"/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9" name="Google Shape;3679;p38"/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0" name="Google Shape;3680;p38"/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1" name="Google Shape;3681;p38"/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2" name="Google Shape;3682;p38"/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3" name="Google Shape;3683;p38"/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84" name="Google Shape;3684;p38"/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3685" name="Google Shape;3685;p38"/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6" name="Google Shape;3686;p38"/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7" name="Google Shape;3687;p38"/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8" name="Google Shape;3688;p38"/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9" name="Google Shape;3689;p38"/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0" name="Google Shape;3690;p38"/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1" name="Google Shape;3691;p38"/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2" name="Google Shape;3692;p38"/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3" name="Google Shape;3693;p38"/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4" name="Google Shape;3694;p38"/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5" name="Google Shape;3695;p38"/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6" name="Google Shape;3696;p38"/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7" name="Google Shape;3697;p38"/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8" name="Google Shape;3698;p38"/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9" name="Google Shape;3699;p38"/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0" name="Google Shape;3700;p38"/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01" name="Google Shape;3701;p38"/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3702" name="Google Shape;3702;p38"/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3" name="Google Shape;3703;p38"/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4" name="Google Shape;3704;p38"/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5" name="Google Shape;3705;p38"/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6" name="Google Shape;3706;p38"/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7" name="Google Shape;3707;p38"/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8" name="Google Shape;3708;p38"/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9" name="Google Shape;3709;p38"/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0" name="Google Shape;3710;p38"/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1" name="Google Shape;3711;p38"/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2" name="Google Shape;3712;p38"/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3" name="Google Shape;3713;p38"/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4" name="Google Shape;3714;p38"/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5" name="Google Shape;3715;p38"/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6" name="Google Shape;3716;p38"/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7" name="Google Shape;3717;p38"/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18" name="Google Shape;3718;p38"/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9" name="Google Shape;3719;p38"/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0" name="Google Shape;3720;p38"/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1" name="Google Shape;3721;p38"/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2" name="Google Shape;3722;p38"/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3" name="Google Shape;3723;p38"/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4" name="Google Shape;3724;p38"/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5" name="Google Shape;3725;p38"/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6" name="Google Shape;3726;p38"/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7" name="Google Shape;3727;p38"/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8" name="Google Shape;3728;p38"/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9" name="Google Shape;3729;p38"/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0" name="Google Shape;3730;p38"/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1" name="Google Shape;3731;p38"/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2" name="Google Shape;3732;p38"/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3" name="Google Shape;3733;p38"/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4" name="Google Shape;3734;p38"/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5" name="Google Shape;3735;p38"/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6" name="Google Shape;3736;p38"/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7" name="Google Shape;3737;p38"/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8" name="Google Shape;3738;p38"/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9" name="Google Shape;3739;p38"/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0" name="Google Shape;3740;p38"/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1" name="Google Shape;3741;p38"/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2" name="Google Shape;3742;p38"/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3" name="Google Shape;3743;p38"/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4" name="Google Shape;3744;p38"/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5" name="Google Shape;3745;p38"/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6" name="Google Shape;3746;p38"/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7" name="Google Shape;3747;p38"/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8" name="Google Shape;3748;p38"/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9" name="Google Shape;3749;p38"/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0" name="Google Shape;3750;p38"/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1" name="Google Shape;3751;p38"/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2" name="Google Shape;3752;p38"/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3" name="Google Shape;3753;p38"/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4" name="Google Shape;3754;p3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5" name="Google Shape;3755;p3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6" name="Google Shape;3756;p38"/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7" name="Google Shape;3757;p38"/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8" name="Google Shape;3758;p38"/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9" name="Google Shape;3759;p3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0" name="Google Shape;3760;p3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1" name="Google Shape;3761;p3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2" name="Google Shape;3762;p3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3" name="Google Shape;3763;p38"/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4" name="Google Shape;3764;p38"/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5" name="Google Shape;3765;p38"/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6" name="Google Shape;3766;p38"/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7" name="Google Shape;3767;p38"/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8" name="Google Shape;3768;p38"/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9" name="Google Shape;3769;p38"/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0" name="Google Shape;3770;p38"/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1" name="Google Shape;3771;p38"/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2" name="Google Shape;3772;p38"/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3" name="Google Shape;3773;p38"/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4" name="Google Shape;3774;p38"/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5" name="Google Shape;3775;p38"/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6" name="Google Shape;3776;p38"/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7" name="Google Shape;3777;p38"/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8" name="Google Shape;3778;p38"/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9" name="Google Shape;3779;p38"/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0" name="Google Shape;3780;p38"/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1" name="Google Shape;3781;p38"/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2" name="Google Shape;3782;p38"/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3" name="Google Shape;3783;p38"/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4" name="Google Shape;3784;p38"/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5" name="Google Shape;3785;p38"/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6" name="Google Shape;3786;p38"/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7" name="Google Shape;3787;p38"/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8" name="Google Shape;3788;p38"/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3789" name="Google Shape;3789;p3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0" name="Google Shape;3790;p3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1" name="Google Shape;3791;p3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2" name="Google Shape;3792;p3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3" name="Google Shape;3793;p3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94" name="Google Shape;3794;p38"/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5" name="Google Shape;3795;p38"/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96" name="Google Shape;3796;p38"/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3797" name="Google Shape;3797;p3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8" name="Google Shape;3798;p3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9" name="Google Shape;3799;p3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0" name="Google Shape;3800;p3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1" name="Google Shape;3801;p3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02" name="Google Shape;3802;p38"/>
          <p:cNvGrpSpPr/>
          <p:nvPr/>
        </p:nvGrpSpPr>
        <p:grpSpPr>
          <a:xfrm>
            <a:off x="4931603" y="542890"/>
            <a:ext cx="1572889" cy="1611229"/>
            <a:chOff x="2270525" y="117216"/>
            <a:chExt cx="4650765" cy="4762722"/>
          </a:xfrm>
        </p:grpSpPr>
        <p:sp>
          <p:nvSpPr>
            <p:cNvPr id="3803" name="Google Shape;3803;p38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4" name="Google Shape;3804;p38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5" name="Google Shape;3805;p38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6" name="Google Shape;3806;p38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7" name="Google Shape;3807;p38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8" name="Google Shape;3808;p38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9" name="Google Shape;3809;p38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0" name="Google Shape;3810;p38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1" name="Google Shape;3811;p38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2" name="Google Shape;3812;p38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3" name="Google Shape;3813;p38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4" name="Google Shape;3814;p38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5" name="Google Shape;3815;p38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6" name="Google Shape;3816;p38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7" name="Google Shape;3817;p38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8" name="Google Shape;3818;p38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9" name="Google Shape;3819;p38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0" name="Google Shape;3820;p38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1" name="Google Shape;3821;p38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2" name="Google Shape;3822;p38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3" name="Google Shape;3823;p38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24" name="Google Shape;3824;p38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3825" name="Google Shape;3825;p38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6" name="Google Shape;3826;p38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7" name="Google Shape;3827;p38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8" name="Google Shape;3828;p38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9" name="Google Shape;3829;p38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0" name="Google Shape;3830;p38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1" name="Google Shape;3831;p38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2" name="Google Shape;3832;p38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3" name="Google Shape;3833;p38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4" name="Google Shape;3834;p38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5" name="Google Shape;3835;p38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6" name="Google Shape;3836;p38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7" name="Google Shape;3837;p38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8" name="Google Shape;3838;p38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9" name="Google Shape;3839;p38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0" name="Google Shape;3840;p38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1" name="Google Shape;3841;p38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2" name="Google Shape;3842;p38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3" name="Google Shape;3843;p38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4" name="Google Shape;3844;p38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5" name="Google Shape;3845;p38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6" name="Google Shape;3846;p38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7" name="Google Shape;3847;p38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8" name="Google Shape;3848;p38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9" name="Google Shape;3849;p38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0" name="Google Shape;3850;p38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1" name="Google Shape;3851;p38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2" name="Google Shape;3852;p38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3" name="Google Shape;3853;p38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4" name="Google Shape;3854;p38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5" name="Google Shape;3855;p38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6" name="Google Shape;3856;p38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7" name="Google Shape;3857;p38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8" name="Google Shape;3858;p38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9" name="Google Shape;3859;p38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0" name="Google Shape;3860;p38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1" name="Google Shape;3861;p38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2" name="Google Shape;3862;p38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3" name="Google Shape;3863;p38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4" name="Google Shape;3864;p38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65" name="Google Shape;3865;p38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6" name="Google Shape;3866;p38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7" name="Google Shape;3867;p38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8" name="Google Shape;3868;p38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9" name="Google Shape;3869;p38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0" name="Google Shape;3870;p38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1" name="Google Shape;3871;p38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2" name="Google Shape;3872;p38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3" name="Google Shape;3873;p38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4" name="Google Shape;3874;p38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5" name="Google Shape;3875;p38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6" name="Google Shape;3876;p38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7" name="Google Shape;3877;p38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8" name="Google Shape;3878;p38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9" name="Google Shape;3879;p38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0" name="Google Shape;3880;p38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1" name="Google Shape;3881;p38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2" name="Google Shape;3882;p38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3" name="Google Shape;3883;p38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4" name="Google Shape;3884;p38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5" name="Google Shape;3885;p38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6" name="Google Shape;3886;p38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7" name="Google Shape;3887;p38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8" name="Google Shape;3888;p38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9" name="Google Shape;3889;p38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0" name="Google Shape;3890;p38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1" name="Google Shape;3891;p38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2" name="Google Shape;3892;p38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3" name="Google Shape;3893;p38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94" name="Google Shape;3894;p38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3895" name="Google Shape;3895;p38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6" name="Google Shape;3896;p38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7" name="Google Shape;3897;p38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8" name="Google Shape;3898;p38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9" name="Google Shape;3899;p38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0" name="Google Shape;3900;p38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1" name="Google Shape;3901;p38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2" name="Google Shape;3902;p38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3" name="Google Shape;3903;p38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4" name="Google Shape;3904;p38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5" name="Google Shape;3905;p38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6" name="Google Shape;3906;p38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7" name="Google Shape;3907;p38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908" name="Google Shape;3908;p38"/>
          <p:cNvGrpSpPr/>
          <p:nvPr/>
        </p:nvGrpSpPr>
        <p:grpSpPr>
          <a:xfrm>
            <a:off x="4873089" y="2520210"/>
            <a:ext cx="1891791" cy="2028092"/>
            <a:chOff x="2183550" y="65875"/>
            <a:chExt cx="4483981" cy="4807045"/>
          </a:xfrm>
        </p:grpSpPr>
        <p:sp>
          <p:nvSpPr>
            <p:cNvPr id="3909" name="Google Shape;3909;p38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0" name="Google Shape;3910;p38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1" name="Google Shape;3911;p38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2" name="Google Shape;3912;p38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3" name="Google Shape;3913;p38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4" name="Google Shape;3914;p38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5" name="Google Shape;3915;p38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6" name="Google Shape;3916;p38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7" name="Google Shape;3917;p38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8" name="Google Shape;3918;p38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9" name="Google Shape;3919;p38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0" name="Google Shape;3920;p38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1" name="Google Shape;3921;p38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2" name="Google Shape;3922;p38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3" name="Google Shape;3923;p38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4" name="Google Shape;3924;p38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5" name="Google Shape;3925;p38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6" name="Google Shape;3926;p38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7" name="Google Shape;3927;p38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8" name="Google Shape;3928;p38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9" name="Google Shape;3929;p38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0" name="Google Shape;3930;p38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31" name="Google Shape;3931;p38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3932" name="Google Shape;3932;p38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3933" name="Google Shape;3933;p38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34" name="Google Shape;3934;p38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35" name="Google Shape;3935;p38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936" name="Google Shape;3936;p38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3937" name="Google Shape;3937;p38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8" name="Google Shape;3938;p38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939" name="Google Shape;3939;p38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0" name="Google Shape;3940;p38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1" name="Google Shape;3941;p38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2" name="Google Shape;3942;p38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3" name="Google Shape;3943;p38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4" name="Google Shape;3944;p38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5" name="Google Shape;3945;p38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6" name="Google Shape;3946;p38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7" name="Google Shape;3947;p38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8" name="Google Shape;3948;p38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9" name="Google Shape;3949;p38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0" name="Google Shape;3950;p38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1" name="Google Shape;3951;p38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2" name="Google Shape;3952;p38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3" name="Google Shape;3953;p38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4" name="Google Shape;3954;p38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5" name="Google Shape;3955;p38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6" name="Google Shape;3956;p38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7" name="Google Shape;3957;p38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8" name="Google Shape;3958;p38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9" name="Google Shape;3959;p38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0" name="Google Shape;3960;p38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1" name="Google Shape;3961;p38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2" name="Google Shape;3962;p38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3" name="Google Shape;3963;p38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4" name="Google Shape;3964;p38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5" name="Google Shape;3965;p38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6" name="Google Shape;3966;p38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7" name="Google Shape;3967;p38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8" name="Google Shape;3968;p38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9" name="Google Shape;3969;p38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0" name="Google Shape;3970;p38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1" name="Google Shape;3971;p38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2" name="Google Shape;3972;p38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3" name="Google Shape;3973;p38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4" name="Google Shape;3974;p38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5" name="Google Shape;3975;p38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6" name="Google Shape;3976;p38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7" name="Google Shape;3977;p38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8" name="Google Shape;3978;p38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9" name="Google Shape;3979;p38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0" name="Google Shape;3980;p38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1" name="Google Shape;3981;p38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2" name="Google Shape;3982;p38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3" name="Google Shape;3983;p38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4" name="Google Shape;3984;p38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5" name="Google Shape;3985;p38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6" name="Google Shape;3986;p38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7" name="Google Shape;3987;p38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8" name="Google Shape;3988;p38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9" name="Google Shape;3989;p38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0" name="Google Shape;3990;p38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1" name="Google Shape;3991;p38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2" name="Google Shape;3992;p38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3" name="Google Shape;3993;p38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4" name="Google Shape;3994;p38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5" name="Google Shape;3995;p38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6" name="Google Shape;3996;p38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7" name="Google Shape;3997;p38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8" name="Google Shape;3998;p38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9" name="Google Shape;3999;p38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0" name="Google Shape;4000;p38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1" name="Google Shape;4001;p38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2" name="Google Shape;4002;p38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003" name="Google Shape;4003;p38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4004" name="Google Shape;4004;p38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4005" name="Google Shape;4005;p38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6" name="Google Shape;4006;p38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7" name="Google Shape;4007;p3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8" name="Google Shape;4008;p3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9" name="Google Shape;4009;p38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010" name="Google Shape;4010;p38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11" name="Google Shape;4011;p38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12" name="Google Shape;4012;p38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013" name="Google Shape;4013;p38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4" name="Google Shape;4014;p38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5" name="Google Shape;4015;p38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6" name="Google Shape;4016;p38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7" name="Google Shape;4017;p38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8" name="Google Shape;4018;p38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9" name="Google Shape;4019;p38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0" name="Google Shape;4020;p38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1" name="Google Shape;4021;p38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2" name="Google Shape;4022;p38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3" name="Google Shape;4023;p38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4" name="Google Shape;4024;p38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5" name="Google Shape;4025;p38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6" name="Google Shape;4026;p38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7" name="Google Shape;4027;p38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8" name="Google Shape;4028;p38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9" name="Google Shape;4029;p38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0" name="Google Shape;4030;p38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1" name="Google Shape;4031;p38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2" name="Google Shape;4032;p38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3" name="Google Shape;4033;p38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4" name="Google Shape;4034;p38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5" name="Google Shape;4035;p38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6" name="Google Shape;4036;p38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7" name="Google Shape;4037;p38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8" name="Google Shape;4038;p38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9" name="Google Shape;4039;p38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0" name="Google Shape;4040;p38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1" name="Google Shape;4041;p38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42" name="Google Shape;4042;p38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4043" name="Google Shape;4043;p3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4" name="Google Shape;4044;p3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5" name="Google Shape;4045;p3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6" name="Google Shape;4046;p3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7" name="Google Shape;4047;p3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048" name="Google Shape;4048;p38"/>
          <p:cNvGrpSpPr/>
          <p:nvPr/>
        </p:nvGrpSpPr>
        <p:grpSpPr>
          <a:xfrm>
            <a:off x="7307446" y="524392"/>
            <a:ext cx="1458674" cy="1629727"/>
            <a:chOff x="2181300" y="231400"/>
            <a:chExt cx="4262637" cy="4762499"/>
          </a:xfrm>
        </p:grpSpPr>
        <p:sp>
          <p:nvSpPr>
            <p:cNvPr id="4049" name="Google Shape;4049;p38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0" name="Google Shape;4050;p38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1" name="Google Shape;4051;p3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2" name="Google Shape;4052;p38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3" name="Google Shape;4053;p3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4" name="Google Shape;4054;p38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5" name="Google Shape;4055;p38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6" name="Google Shape;4056;p38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7" name="Google Shape;4057;p38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8" name="Google Shape;4058;p38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9" name="Google Shape;4059;p38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0" name="Google Shape;4060;p38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1" name="Google Shape;4061;p38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2" name="Google Shape;4062;p38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3" name="Google Shape;4063;p38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4" name="Google Shape;4064;p38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5" name="Google Shape;4065;p38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6" name="Google Shape;4066;p38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7" name="Google Shape;4067;p38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8" name="Google Shape;4068;p38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9" name="Google Shape;4069;p38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0" name="Google Shape;4070;p38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1" name="Google Shape;4071;p38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2" name="Google Shape;4072;p38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3" name="Google Shape;4073;p38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4" name="Google Shape;4074;p38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5" name="Google Shape;4075;p38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6" name="Google Shape;4076;p38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7" name="Google Shape;4077;p38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8" name="Google Shape;4078;p38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9" name="Google Shape;4079;p38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0" name="Google Shape;4080;p38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1" name="Google Shape;4081;p38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2" name="Google Shape;4082;p38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3" name="Google Shape;4083;p38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4" name="Google Shape;4084;p38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5" name="Google Shape;4085;p38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6" name="Google Shape;4086;p38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87" name="Google Shape;4087;p38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4088" name="Google Shape;4088;p38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9" name="Google Shape;4089;p38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0" name="Google Shape;4090;p38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1" name="Google Shape;4091;p38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2" name="Google Shape;4092;p38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3" name="Google Shape;4093;p38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4" name="Google Shape;4094;p38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5" name="Google Shape;4095;p38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6" name="Google Shape;4096;p38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7" name="Google Shape;4097;p38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8" name="Google Shape;4098;p38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9" name="Google Shape;4099;p38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0" name="Google Shape;4100;p38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1" name="Google Shape;4101;p38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2" name="Google Shape;4102;p38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3" name="Google Shape;4103;p38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4" name="Google Shape;4104;p38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05" name="Google Shape;4105;p38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4106" name="Google Shape;4106;p38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7" name="Google Shape;4107;p38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8" name="Google Shape;4108;p38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9" name="Google Shape;4109;p38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0" name="Google Shape;4110;p38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1" name="Google Shape;4111;p38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2" name="Google Shape;4112;p38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3" name="Google Shape;4113;p38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4" name="Google Shape;4114;p38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5" name="Google Shape;4115;p38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6" name="Google Shape;4116;p38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7" name="Google Shape;4117;p38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8" name="Google Shape;4118;p38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9" name="Google Shape;4119;p38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0" name="Google Shape;4120;p38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1" name="Google Shape;4121;p38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22" name="Google Shape;4122;p38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4123" name="Google Shape;4123;p38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4" name="Google Shape;4124;p38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5" name="Google Shape;4125;p38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6" name="Google Shape;4126;p38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7" name="Google Shape;4127;p38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8" name="Google Shape;4128;p38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9" name="Google Shape;4129;p38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0" name="Google Shape;4130;p38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1" name="Google Shape;4131;p38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2" name="Google Shape;4132;p38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3" name="Google Shape;4133;p38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4" name="Google Shape;4134;p38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5" name="Google Shape;4135;p38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6" name="Google Shape;4136;p38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7" name="Google Shape;4137;p38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8" name="Google Shape;4138;p38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39" name="Google Shape;4139;p38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4140" name="Google Shape;4140;p38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1" name="Google Shape;4141;p38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2" name="Google Shape;4142;p38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3" name="Google Shape;4143;p38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4" name="Google Shape;4144;p38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5" name="Google Shape;4145;p38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6" name="Google Shape;4146;p38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7" name="Google Shape;4147;p38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8" name="Google Shape;4148;p38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9" name="Google Shape;4149;p38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0" name="Google Shape;4150;p38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1" name="Google Shape;4151;p38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2" name="Google Shape;4152;p38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3" name="Google Shape;4153;p38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4" name="Google Shape;4154;p38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5" name="Google Shape;4155;p38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56" name="Google Shape;4156;p38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4157" name="Google Shape;4157;p38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8" name="Google Shape;4158;p38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9" name="Google Shape;4159;p38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0" name="Google Shape;4160;p38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1" name="Google Shape;4161;p38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2" name="Google Shape;4162;p38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3" name="Google Shape;4163;p38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4" name="Google Shape;4164;p38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5" name="Google Shape;4165;p38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6" name="Google Shape;4166;p38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7" name="Google Shape;4167;p38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8" name="Google Shape;4168;p38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9" name="Google Shape;4169;p38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0" name="Google Shape;4170;p38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1" name="Google Shape;4171;p38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2" name="Google Shape;4172;p38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73" name="Google Shape;4173;p38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4174" name="Google Shape;4174;p38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5" name="Google Shape;4175;p38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6" name="Google Shape;4176;p38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7" name="Google Shape;4177;p38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8" name="Google Shape;4178;p38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9" name="Google Shape;4179;p38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0" name="Google Shape;4180;p38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1" name="Google Shape;4181;p38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2" name="Google Shape;4182;p38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3" name="Google Shape;4183;p38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4" name="Google Shape;4184;p38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5" name="Google Shape;4185;p38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6" name="Google Shape;4186;p38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7" name="Google Shape;4187;p38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8" name="Google Shape;4188;p38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9" name="Google Shape;4189;p38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0" name="Google Shape;4190;p38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91" name="Google Shape;4191;p38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4192" name="Google Shape;4192;p38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3" name="Google Shape;4193;p38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4" name="Google Shape;4194;p38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5" name="Google Shape;4195;p38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6" name="Google Shape;4196;p38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7" name="Google Shape;4197;p38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8" name="Google Shape;4198;p38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9" name="Google Shape;4199;p38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0" name="Google Shape;4200;p38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1" name="Google Shape;4201;p38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2" name="Google Shape;4202;p38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3" name="Google Shape;4203;p38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4" name="Google Shape;4204;p38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5" name="Google Shape;4205;p38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6" name="Google Shape;4206;p38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7" name="Google Shape;4207;p38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08" name="Google Shape;4208;p38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4209" name="Google Shape;4209;p38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0" name="Google Shape;4210;p38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1" name="Google Shape;4211;p38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2" name="Google Shape;4212;p38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3" name="Google Shape;4213;p38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4" name="Google Shape;4214;p38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5" name="Google Shape;4215;p38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6" name="Google Shape;4216;p38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7" name="Google Shape;4217;p38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8" name="Google Shape;4218;p38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9" name="Google Shape;4219;p38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0" name="Google Shape;4220;p38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1" name="Google Shape;4221;p38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2" name="Google Shape;4222;p38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3" name="Google Shape;4223;p38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4" name="Google Shape;4224;p38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5" name="Google Shape;4225;p38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226" name="Google Shape;4226;p38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7" name="Google Shape;4227;p38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8" name="Google Shape;4228;p38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9" name="Google Shape;4229;p38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0" name="Google Shape;4230;p38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38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2" name="Google Shape;4232;p38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3" name="Google Shape;4233;p38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4" name="Google Shape;4234;p38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5" name="Google Shape;4235;p38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6" name="Google Shape;4236;p38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7" name="Google Shape;4237;p38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8" name="Google Shape;4238;p38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9" name="Google Shape;4239;p38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0" name="Google Shape;4240;p38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1" name="Google Shape;4241;p38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2" name="Google Shape;4242;p38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3" name="Google Shape;4243;p38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4" name="Google Shape;4244;p38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5" name="Google Shape;4245;p38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6" name="Google Shape;4246;p38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7" name="Google Shape;4247;p38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8" name="Google Shape;4248;p38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9" name="Google Shape;4249;p38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0" name="Google Shape;4250;p38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1" name="Google Shape;4251;p38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2" name="Google Shape;4252;p38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3" name="Google Shape;4253;p38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4" name="Google Shape;4254;p38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5" name="Google Shape;4255;p38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56" name="Google Shape;4256;p38"/>
          <p:cNvGrpSpPr/>
          <p:nvPr/>
        </p:nvGrpSpPr>
        <p:grpSpPr>
          <a:xfrm>
            <a:off x="7353972" y="2937150"/>
            <a:ext cx="1412160" cy="1611152"/>
            <a:chOff x="2602525" y="317054"/>
            <a:chExt cx="4174283" cy="4762495"/>
          </a:xfrm>
        </p:grpSpPr>
        <p:sp>
          <p:nvSpPr>
            <p:cNvPr id="4257" name="Google Shape;4257;p38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8" name="Google Shape;4258;p38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9" name="Google Shape;4259;p38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0" name="Google Shape;4260;p38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1" name="Google Shape;4261;p38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2" name="Google Shape;4262;p38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3" name="Google Shape;4263;p38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4" name="Google Shape;4264;p38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5" name="Google Shape;4265;p38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6" name="Google Shape;4266;p38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7" name="Google Shape;4267;p38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8" name="Google Shape;4268;p38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9" name="Google Shape;4269;p38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0" name="Google Shape;4270;p38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1" name="Google Shape;4271;p38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2" name="Google Shape;4272;p38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3" name="Google Shape;4273;p38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4" name="Google Shape;4274;p38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5" name="Google Shape;4275;p38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6" name="Google Shape;4276;p38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7" name="Google Shape;4277;p38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8" name="Google Shape;4278;p38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9" name="Google Shape;4279;p38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0" name="Google Shape;4280;p38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1" name="Google Shape;4281;p38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2" name="Google Shape;4282;p38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3" name="Google Shape;4283;p38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4" name="Google Shape;4284;p38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5" name="Google Shape;4285;p38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6" name="Google Shape;4286;p38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7" name="Google Shape;4287;p38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8" name="Google Shape;4288;p38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9" name="Google Shape;4289;p38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0" name="Google Shape;4290;p38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1" name="Google Shape;4291;p38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2" name="Google Shape;4292;p38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3" name="Google Shape;4293;p38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4" name="Google Shape;4294;p38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5" name="Google Shape;4295;p38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6" name="Google Shape;4296;p38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7" name="Google Shape;4297;p38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8" name="Google Shape;4298;p38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9" name="Google Shape;4299;p3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0" name="Google Shape;4300;p3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1" name="Google Shape;4301;p38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2" name="Google Shape;4302;p38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3" name="Google Shape;4303;p38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4" name="Google Shape;4304;p38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5" name="Google Shape;4305;p38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6" name="Google Shape;4306;p38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7" name="Google Shape;4307;p38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8" name="Google Shape;4308;p38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9" name="Google Shape;4309;p38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0" name="Google Shape;4310;p38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1" name="Google Shape;4311;p38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2" name="Google Shape;4312;p38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3" name="Google Shape;4313;p38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14" name="Google Shape;4314;p38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4315" name="Google Shape;4315;p38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4316" name="Google Shape;4316;p38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7" name="Google Shape;4317;p38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8" name="Google Shape;4318;p38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319" name="Google Shape;4319;p38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4320" name="Google Shape;4320;p38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1" name="Google Shape;4321;p38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322" name="Google Shape;4322;p38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3" name="Google Shape;4323;p38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4" name="Google Shape;4324;p38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5" name="Google Shape;4325;p38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6" name="Google Shape;4326;p38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7" name="Google Shape;4327;p38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8" name="Google Shape;4328;p38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9" name="Google Shape;4329;p38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0" name="Google Shape;4330;p38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1" name="Google Shape;4331;p38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2" name="Google Shape;4332;p38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3" name="Google Shape;4333;p38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4" name="Google Shape;4334;p38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5" name="Google Shape;4335;p38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6" name="Google Shape;4336;p38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7" name="Google Shape;4337;p38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8" name="Google Shape;4338;p38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9" name="Google Shape;4339;p38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0" name="Google Shape;4340;p38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1" name="Google Shape;4341;p38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2" name="Google Shape;4342;p38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3" name="Google Shape;4343;p38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4" name="Google Shape;4344;p38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5" name="Google Shape;4345;p38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6" name="Google Shape;4346;p38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7" name="Google Shape;4347;p38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8" name="Google Shape;4348;p38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9" name="Google Shape;4349;p38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0" name="Google Shape;4350;p38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1" name="Google Shape;4351;p38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2" name="Google Shape;4352;p38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3" name="Google Shape;4353;p38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4" name="Google Shape;4354;p38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5" name="Google Shape;4355;p38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6" name="Google Shape;4356;p38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7" name="Google Shape;4357;p38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8" name="Google Shape;4358;p38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9" name="Google Shape;4359;p38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0" name="Google Shape;4360;p38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1" name="Google Shape;4361;p38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2" name="Google Shape;4362;p38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3" name="Google Shape;4363;p38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4" name="Google Shape;4364;p38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5" name="Google Shape;4365;p38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6" name="Google Shape;4366;p38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7" name="Google Shape;4367;p38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8" name="Google Shape;4368;p38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9" name="Google Shape;4369;p38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0" name="Google Shape;4370;p38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1" name="Google Shape;4371;p38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2" name="Google Shape;4372;p38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3" name="Google Shape;4373;p38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4" name="Google Shape;4374;p38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5" name="Google Shape;4375;p38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6" name="Google Shape;4376;p38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7" name="Google Shape;4377;p38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8" name="Google Shape;4378;p38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9" name="Google Shape;4379;p38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0" name="Google Shape;4380;p38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1" name="Google Shape;4381;p38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2" name="Google Shape;4382;p38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3" name="Google Shape;4383;p38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4" name="Google Shape;4384;p38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5" name="Google Shape;4385;p38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386" name="Google Shape;4386;p38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4387" name="Google Shape;4387;p38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4388" name="Google Shape;4388;p38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89" name="Google Shape;4389;p38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90" name="Google Shape;4390;p3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91" name="Google Shape;4391;p3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92" name="Google Shape;4392;p38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393" name="Google Shape;4393;p38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94" name="Google Shape;4394;p38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95" name="Google Shape;4395;p38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396" name="Google Shape;4396;p38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7" name="Google Shape;4397;p38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8" name="Google Shape;4398;p38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9" name="Google Shape;4399;p38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0" name="Google Shape;4400;p38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1" name="Google Shape;4401;p38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9" name="Google Shape;4409;p39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4410" name="Google Shape;4410;p3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1" name="Google Shape;4411;p3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2" name="Google Shape;4412;p3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3" name="Google Shape;4413;p3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4" name="Google Shape;4414;p3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5" name="Google Shape;4415;p3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16" name="Google Shape;4416;p39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4417" name="Google Shape;4417;p3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8" name="Google Shape;4418;p3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19" name="Google Shape;4419;p39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4420" name="Google Shape;4420;p3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21" name="Google Shape;4421;p3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22" name="Google Shape;4422;p39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23" name="Google Shape;4423;p39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424" name="Google Shape;4424;p39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4425" name="Google Shape;4425;p3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26" name="Google Shape;4426;p3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27" name="Google Shape;4427;p3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28" name="Google Shape;4428;p39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4429" name="Google Shape;4429;p3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0" name="Google Shape;4430;p3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1" name="Google Shape;4431;p3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2" name="Google Shape;4432;p3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33" name="Google Shape;4433;p39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434" name="Google Shape;4434;p39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4435" name="Google Shape;4435;p3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6" name="Google Shape;4436;p3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7" name="Google Shape;4437;p3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8" name="Google Shape;4438;p3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9" name="Google Shape;4439;p3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0" name="Google Shape;4440;p3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1" name="Google Shape;4441;p3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2" name="Google Shape;4442;p3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3" name="Google Shape;4443;p3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4" name="Google Shape;4444;p3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5" name="Google Shape;4445;p3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6" name="Google Shape;4446;p3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7" name="Google Shape;4447;p3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8" name="Google Shape;4448;p3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9" name="Google Shape;4449;p3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0" name="Google Shape;4450;p3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1" name="Google Shape;4451;p3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2" name="Google Shape;4452;p3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3" name="Google Shape;4453;p3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4" name="Google Shape;4454;p3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55" name="Google Shape;4455;p39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4456" name="Google Shape;4456;p3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7" name="Google Shape;4457;p3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58" name="Google Shape;4458;p39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459" name="Google Shape;4459;p3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0" name="Google Shape;4460;p3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1" name="Google Shape;4461;p3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62" name="Google Shape;4462;p39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463" name="Google Shape;4463;p3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4" name="Google Shape;4464;p3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5" name="Google Shape;4465;p3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66" name="Google Shape;4466;p39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4467" name="Google Shape;4467;p3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8" name="Google Shape;4468;p3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9" name="Google Shape;4469;p3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70" name="Google Shape;4470;p3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71" name="Google Shape;4471;p39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72" name="Google Shape;4472;p39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73" name="Google Shape;4473;p39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74" name="Google Shape;4474;p39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475" name="Google Shape;4475;p39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4476" name="Google Shape;4476;p3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77" name="Google Shape;4477;p3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78" name="Google Shape;4478;p39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4479" name="Google Shape;4479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80" name="Google Shape;4480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81" name="Google Shape;4481;p39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4482" name="Google Shape;4482;p3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83" name="Google Shape;4483;p3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84" name="Google Shape;4484;p39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485" name="Google Shape;4485;p3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86" name="Google Shape;4486;p3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87" name="Google Shape;4487;p39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488" name="Google Shape;4488;p3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89" name="Google Shape;4489;p3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0" name="Google Shape;4490;p3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1" name="Google Shape;4491;p3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92" name="Google Shape;4492;p39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4493" name="Google Shape;4493;p3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4" name="Google Shape;4494;p3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95" name="Google Shape;4495;p39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4496" name="Google Shape;4496;p3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7" name="Google Shape;4497;p3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8" name="Google Shape;4498;p3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99" name="Google Shape;4499;p39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00" name="Google Shape;4500;p39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4501" name="Google Shape;4501;p3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2" name="Google Shape;4502;p3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03" name="Google Shape;4503;p39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504" name="Google Shape;4504;p3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5" name="Google Shape;4505;p3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6" name="Google Shape;4506;p3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7" name="Google Shape;4507;p3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8" name="Google Shape;4508;p3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09" name="Google Shape;4509;p39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4510" name="Google Shape;4510;p3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1" name="Google Shape;4511;p3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12" name="Google Shape;4512;p39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4513" name="Google Shape;4513;p3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4" name="Google Shape;4514;p3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5" name="Google Shape;4515;p3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6" name="Google Shape;4516;p3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7" name="Google Shape;4517;p3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18" name="Google Shape;4518;p39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4519" name="Google Shape;4519;p3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0" name="Google Shape;4520;p3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1" name="Google Shape;4521;p3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2" name="Google Shape;4522;p3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3" name="Google Shape;4523;p3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24" name="Google Shape;4524;p39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4525" name="Google Shape;4525;p3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6" name="Google Shape;4526;p3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7" name="Google Shape;4527;p3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8" name="Google Shape;4528;p3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29" name="Google Shape;4529;p39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30" name="Google Shape;4530;p39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31" name="Google Shape;4531;p39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32" name="Google Shape;4532;p39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4533" name="Google Shape;4533;p3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34" name="Google Shape;4534;p3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35" name="Google Shape;4535;p39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4536" name="Google Shape;4536;p3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37" name="Google Shape;4537;p3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38" name="Google Shape;4538;p39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4539" name="Google Shape;4539;p3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0" name="Google Shape;4540;p3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41" name="Google Shape;4541;p39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42" name="Google Shape;4542;p39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4543" name="Google Shape;4543;p3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4" name="Google Shape;4544;p3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45" name="Google Shape;4545;p39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4546" name="Google Shape;4546;p3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7" name="Google Shape;4547;p3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8" name="Google Shape;4548;p3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9" name="Google Shape;4549;p3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50" name="Google Shape;4550;p3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51" name="Google Shape;4551;p39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4552" name="Google Shape;4552;p3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53" name="Google Shape;4553;p3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54" name="Google Shape;4554;p39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55" name="Google Shape;4555;p39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56" name="Google Shape;4556;p39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4557" name="Google Shape;4557;p3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58" name="Google Shape;4558;p3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59" name="Google Shape;4559;p39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4560" name="Google Shape;4560;p3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1" name="Google Shape;4561;p3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62" name="Google Shape;4562;p39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63" name="Google Shape;4563;p39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4564" name="Google Shape;4564;p3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5" name="Google Shape;4565;p3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66" name="Google Shape;4566;p39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4567" name="Google Shape;4567;p3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8" name="Google Shape;4568;p3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9" name="Google Shape;4569;p3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70" name="Google Shape;4570;p39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71" name="Google Shape;4571;p39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72" name="Google Shape;4572;p39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4573" name="Google Shape;4573;p3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74" name="Google Shape;4574;p3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75" name="Google Shape;4575;p39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4576" name="Google Shape;4576;p3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77" name="Google Shape;4577;p3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78" name="Google Shape;4578;p3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79" name="Google Shape;4579;p3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80" name="Google Shape;4580;p39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4581" name="Google Shape;4581;p3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2" name="Google Shape;4582;p3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3" name="Google Shape;4583;p3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84" name="Google Shape;4584;p39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4585" name="Google Shape;4585;p3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6" name="Google Shape;4586;p3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87" name="Google Shape;4587;p39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4588" name="Google Shape;4588;p3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9" name="Google Shape;4589;p3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0" name="Google Shape;4590;p3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91" name="Google Shape;4591;p39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4592" name="Google Shape;4592;p3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3" name="Google Shape;4593;p3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4" name="Google Shape;4594;p3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5" name="Google Shape;4595;p3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6" name="Google Shape;4596;p3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97" name="Google Shape;4597;p39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4598" name="Google Shape;4598;p3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9" name="Google Shape;4599;p3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00" name="Google Shape;4600;p39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4601" name="Google Shape;4601;p3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2" name="Google Shape;4602;p3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3" name="Google Shape;4603;p3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4" name="Google Shape;4604;p3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5" name="Google Shape;4605;p3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06" name="Google Shape;4606;p39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07" name="Google Shape;4607;p39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4608" name="Google Shape;4608;p3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9" name="Google Shape;4609;p3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10" name="Google Shape;4610;p39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4611" name="Google Shape;4611;p3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2" name="Google Shape;4612;p3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3" name="Google Shape;4613;p3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4" name="Google Shape;4614;p3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15" name="Google Shape;4615;p39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16" name="Google Shape;4616;p39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4617" name="Google Shape;4617;p3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8" name="Google Shape;4618;p3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9" name="Google Shape;4619;p3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20" name="Google Shape;4620;p39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4621" name="Google Shape;4621;p3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22" name="Google Shape;4622;p3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23" name="Google Shape;4623;p3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24" name="Google Shape;4624;p39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25" name="Google Shape;4625;p39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26" name="Google Shape;4626;p39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27" name="Google Shape;4627;p39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4628" name="Google Shape;4628;p3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29" name="Google Shape;4629;p3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30" name="Google Shape;4630;p3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31" name="Google Shape;4631;p39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32" name="Google Shape;4632;p39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4633" name="Google Shape;4633;p3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34" name="Google Shape;4634;p3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35" name="Google Shape;4635;p3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36" name="Google Shape;4636;p39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37" name="Google Shape;4637;p39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4638" name="Google Shape;4638;p3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39" name="Google Shape;4639;p3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0" name="Google Shape;4640;p3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1" name="Google Shape;4641;p3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2" name="Google Shape;4642;p3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43" name="Google Shape;4643;p39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4644" name="Google Shape;4644;p3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5" name="Google Shape;4645;p3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6" name="Google Shape;4646;p3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47" name="Google Shape;4647;p39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4648" name="Google Shape;4648;p3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9" name="Google Shape;4649;p3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0" name="Google Shape;4650;p3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51" name="Google Shape;4651;p39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4652" name="Google Shape;4652;p3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3" name="Google Shape;4653;p3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4" name="Google Shape;4654;p3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5" name="Google Shape;4655;p3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6" name="Google Shape;4656;p3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57" name="Google Shape;4657;p39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4658" name="Google Shape;4658;p3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9" name="Google Shape;4659;p3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0" name="Google Shape;4660;p3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1" name="Google Shape;4661;p3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2" name="Google Shape;4662;p3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63" name="Google Shape;4663;p39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4664" name="Google Shape;4664;p3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5" name="Google Shape;4665;p3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66" name="Google Shape;4666;p39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4667" name="Google Shape;4667;p3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8" name="Google Shape;4668;p3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9" name="Google Shape;4669;p3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0" name="Google Shape;4670;p3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1" name="Google Shape;4671;p3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2" name="Google Shape;4672;p3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73" name="Google Shape;4673;p39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74" name="Google Shape;4674;p39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4675" name="Google Shape;4675;p3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6" name="Google Shape;4676;p3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7" name="Google Shape;4677;p3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8" name="Google Shape;4678;p3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9" name="Google Shape;4679;p3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66800" y="2190750"/>
            <a:ext cx="4676700" cy="69527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AIM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66800" y="2876550"/>
            <a:ext cx="3733800" cy="17089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just"/>
            <a:r>
              <a:rPr lang="en-US" dirty="0"/>
              <a:t>To create and design a portal where the students can access the circulars and notices by simply logging in.</a:t>
            </a:r>
            <a:endParaRPr lang="en-IN" dirty="0"/>
          </a:p>
        </p:txBody>
      </p:sp>
      <p:grpSp>
        <p:nvGrpSpPr>
          <p:cNvPr id="111" name="Google Shape;744;p18"/>
          <p:cNvGrpSpPr/>
          <p:nvPr/>
        </p:nvGrpSpPr>
        <p:grpSpPr>
          <a:xfrm>
            <a:off x="5105400" y="1047750"/>
            <a:ext cx="3428994" cy="3803332"/>
            <a:chOff x="2152750" y="190500"/>
            <a:chExt cx="4293756" cy="4762499"/>
          </a:xfrm>
        </p:grpSpPr>
        <p:sp>
          <p:nvSpPr>
            <p:cNvPr id="112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6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211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" name="Google Shape;829;p18"/>
            <p:cNvGrpSpPr/>
            <p:nvPr/>
          </p:nvGrpSpPr>
          <p:grpSpPr>
            <a:xfrm flipH="1">
              <a:off x="3829246" y="2465056"/>
              <a:ext cx="683695" cy="518573"/>
              <a:chOff x="6621095" y="1452181"/>
              <a:chExt cx="330894" cy="250785"/>
            </a:xfrm>
          </p:grpSpPr>
          <p:sp>
            <p:nvSpPr>
              <p:cNvPr id="206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8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 smtClean="0"/>
              <a:t>Technologies Used</a:t>
            </a:r>
            <a:r>
              <a:rPr lang="en-IN" dirty="0"/>
              <a:t/>
            </a:r>
            <a:br>
              <a:rPr lang="en-IN" dirty="0"/>
            </a:b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428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rgbClr val="122F67"/>
              </a:buClr>
              <a:buSzPts val="1800"/>
              <a:buChar char="▸"/>
            </a:pPr>
            <a:r>
              <a:rPr lang="en-US" dirty="0" smtClean="0"/>
              <a:t>MEAN STACK</a:t>
            </a:r>
          </a:p>
          <a:p>
            <a:pPr lvl="1">
              <a:buClr>
                <a:srgbClr val="122F67"/>
              </a:buClr>
              <a:buChar char="▸"/>
            </a:pPr>
            <a:r>
              <a:rPr lang="en-IN" dirty="0" err="1" smtClean="0"/>
              <a:t>MongoDb</a:t>
            </a:r>
            <a:endParaRPr lang="en-IN" dirty="0" smtClean="0"/>
          </a:p>
          <a:p>
            <a:pPr lvl="1">
              <a:buClr>
                <a:srgbClr val="122F67"/>
              </a:buClr>
              <a:buChar char="▸"/>
            </a:pPr>
            <a:r>
              <a:rPr lang="en-IN" dirty="0" err="1" smtClean="0"/>
              <a:t>ExpressJS</a:t>
            </a:r>
            <a:endParaRPr lang="en-IN" dirty="0" smtClean="0"/>
          </a:p>
          <a:p>
            <a:pPr lvl="1">
              <a:buClr>
                <a:srgbClr val="122F67"/>
              </a:buClr>
              <a:buChar char="▸"/>
            </a:pPr>
            <a:r>
              <a:rPr lang="en-IN" dirty="0" err="1" smtClean="0"/>
              <a:t>AngularJS</a:t>
            </a:r>
            <a:endParaRPr lang="en-IN" dirty="0" smtClean="0"/>
          </a:p>
          <a:p>
            <a:pPr lvl="1">
              <a:buClr>
                <a:srgbClr val="122F67"/>
              </a:buClr>
              <a:buChar char="▸"/>
            </a:pPr>
            <a:r>
              <a:rPr lang="en-IN" dirty="0" smtClean="0"/>
              <a:t>Node.js</a:t>
            </a:r>
            <a:endParaRPr dirty="0"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381000" y="1309823"/>
            <a:ext cx="5410200" cy="33193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09728" indent="0" algn="just">
              <a:buNone/>
            </a:pPr>
            <a:r>
              <a:rPr lang="en-IN" sz="2000" b="1" dirty="0"/>
              <a:t>The Home Page consists of </a:t>
            </a:r>
            <a:r>
              <a:rPr lang="en-IN" sz="1600" b="1" dirty="0" smtClean="0"/>
              <a:t>:</a:t>
            </a:r>
            <a:endParaRPr lang="en-IN" sz="1600" b="1" dirty="0"/>
          </a:p>
          <a:p>
            <a:pPr algn="just"/>
            <a:r>
              <a:rPr lang="en-IN" sz="2000" u="sng" dirty="0"/>
              <a:t>Home</a:t>
            </a:r>
            <a:r>
              <a:rPr lang="en-IN" sz="2000" dirty="0"/>
              <a:t>: The user is redirected to a page which consists of </a:t>
            </a:r>
            <a:r>
              <a:rPr lang="en-IN" sz="2000" dirty="0" smtClean="0"/>
              <a:t>sign in </a:t>
            </a:r>
            <a:r>
              <a:rPr lang="en-IN" sz="2000" dirty="0"/>
              <a:t>and </a:t>
            </a:r>
            <a:r>
              <a:rPr lang="en-IN" sz="2000" dirty="0" smtClean="0"/>
              <a:t>sign up </a:t>
            </a:r>
            <a:r>
              <a:rPr lang="en-IN" sz="2000" dirty="0"/>
              <a:t>forms</a:t>
            </a:r>
            <a:r>
              <a:rPr lang="en-IN" sz="2000" dirty="0"/>
              <a:t>.</a:t>
            </a:r>
            <a:endParaRPr lang="en-IN" sz="2000" dirty="0"/>
          </a:p>
          <a:p>
            <a:pPr algn="just"/>
            <a:r>
              <a:rPr lang="en-IN" sz="2000" u="sng" dirty="0"/>
              <a:t>About</a:t>
            </a:r>
            <a:r>
              <a:rPr lang="en-IN" sz="2000" dirty="0"/>
              <a:t>: The user is redirected to the which contains description about Online Notice Board.</a:t>
            </a:r>
          </a:p>
          <a:p>
            <a:pPr algn="just"/>
            <a:r>
              <a:rPr lang="en-IN" sz="2000" u="sng" dirty="0"/>
              <a:t>Contact</a:t>
            </a:r>
            <a:r>
              <a:rPr lang="en-IN" sz="2000" dirty="0"/>
              <a:t>: </a:t>
            </a:r>
            <a:r>
              <a:rPr lang="en-IN" sz="2000" dirty="0"/>
              <a:t>The user can view the contact details of Online Notice Board Admin</a:t>
            </a:r>
            <a:r>
              <a:rPr lang="en-IN" sz="2000" dirty="0"/>
              <a:t>.</a:t>
            </a:r>
            <a:endParaRPr lang="en-IN" sz="2000" dirty="0"/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49842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/>
              <a:t>HOME </a:t>
            </a:r>
            <a:r>
              <a:rPr lang="en-IN" dirty="0" smtClean="0"/>
              <a:t>PAGE</a:t>
            </a:r>
            <a:endParaRPr dirty="0"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172200" y="895350"/>
            <a:ext cx="2297431" cy="2787028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48600" cy="4858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486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939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848600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165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381000" y="1489151"/>
            <a:ext cx="4953000" cy="163869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 algn="just">
              <a:buNone/>
            </a:pPr>
            <a:r>
              <a:rPr lang="en-IN" sz="2000" dirty="0" smtClean="0"/>
              <a:t>Through </a:t>
            </a:r>
            <a:r>
              <a:rPr lang="en-IN" sz="2000" dirty="0"/>
              <a:t>this page the user can understand </a:t>
            </a:r>
            <a:r>
              <a:rPr lang="en-IN" sz="2000" dirty="0" smtClean="0"/>
              <a:t>the aim </a:t>
            </a:r>
            <a:r>
              <a:rPr lang="en-IN" sz="2000" dirty="0"/>
              <a:t>of this Online Notice Board</a:t>
            </a:r>
            <a:r>
              <a:rPr lang="en-IN" sz="2000" dirty="0" smtClean="0"/>
              <a:t>.</a:t>
            </a:r>
          </a:p>
          <a:p>
            <a:pPr marL="114300" indent="0" algn="just">
              <a:buNone/>
            </a:pPr>
            <a:endParaRPr lang="en-IN" sz="2000" dirty="0"/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5640900" cy="49842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 smtClean="0"/>
              <a:t>ABOUT PAGE</a:t>
            </a:r>
            <a:endParaRPr dirty="0"/>
          </a:p>
        </p:txBody>
      </p:sp>
      <p:grpSp>
        <p:nvGrpSpPr>
          <p:cNvPr id="282" name="Google Shape;4256;p38"/>
          <p:cNvGrpSpPr/>
          <p:nvPr/>
        </p:nvGrpSpPr>
        <p:grpSpPr>
          <a:xfrm>
            <a:off x="5989998" y="1088162"/>
            <a:ext cx="2590800" cy="3219804"/>
            <a:chOff x="2602525" y="317054"/>
            <a:chExt cx="4174283" cy="4762495"/>
          </a:xfrm>
        </p:grpSpPr>
        <p:sp>
          <p:nvSpPr>
            <p:cNvPr id="283" name="Google Shape;4257;p38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4259;p38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4260;p38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4261;p38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4262;p38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4263;p38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4264;p38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4265;p38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4266;p38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4267;p38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4268;p38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4269;p38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4270;p38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4271;p38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4272;p38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4273;p38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4274;p38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4275;p38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4276;p38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4277;p38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4278;p38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4279;p38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4280;p38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4281;p38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4282;p38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4283;p38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4284;p38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4285;p38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4286;p38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4287;p38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4288;p38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4289;p38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4290;p38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4291;p38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4292;p38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4293;p38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4294;p38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4295;p38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4296;p38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4297;p38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4298;p38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4299;p3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4300;p3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4301;p38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4302;p38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4303;p38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4304;p38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4305;p38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4306;p38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4307;p38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4308;p38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4309;p38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4310;p38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4311;p38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4312;p38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4313;p38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4314;p38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347" name="Google Shape;4315;p38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358" name="Google Shape;4316;p38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9" name="Google Shape;4317;p38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0" name="Google Shape;4318;p38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61" name="Google Shape;4319;p38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426" name="Google Shape;4320;p38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7" name="Google Shape;4321;p38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62" name="Google Shape;4322;p38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3" name="Google Shape;4323;p38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4" name="Google Shape;4324;p38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5" name="Google Shape;4325;p38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" name="Google Shape;4326;p38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7" name="Google Shape;4327;p38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" name="Google Shape;4328;p38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9" name="Google Shape;4329;p38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0" name="Google Shape;4330;p38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1" name="Google Shape;4331;p38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2" name="Google Shape;4332;p38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3" name="Google Shape;4333;p38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4" name="Google Shape;4334;p38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5" name="Google Shape;4335;p38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6" name="Google Shape;4336;p38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7" name="Google Shape;4337;p38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8" name="Google Shape;4338;p38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9" name="Google Shape;4339;p38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0" name="Google Shape;4340;p38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1" name="Google Shape;4341;p38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2" name="Google Shape;4342;p38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3" name="Google Shape;4343;p38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4" name="Google Shape;4344;p38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5" name="Google Shape;4345;p38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6" name="Google Shape;4346;p38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7" name="Google Shape;4347;p38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8" name="Google Shape;4348;p38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9" name="Google Shape;4349;p38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0" name="Google Shape;4350;p38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1" name="Google Shape;4351;p38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2" name="Google Shape;4352;p38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3" name="Google Shape;4353;p38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" name="Google Shape;4354;p38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" name="Google Shape;4355;p38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" name="Google Shape;4356;p38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" name="Google Shape;4357;p38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" name="Google Shape;4358;p38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" name="Google Shape;4359;p38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" name="Google Shape;4360;p38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1" name="Google Shape;4361;p38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2" name="Google Shape;4362;p38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3" name="Google Shape;4363;p38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4" name="Google Shape;4364;p38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5" name="Google Shape;4365;p38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6" name="Google Shape;4366;p38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" name="Google Shape;4367;p38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4368;p38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4369;p38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370;p38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371;p38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" name="Google Shape;4372;p38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4373;p38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374;p38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5" name="Google Shape;4375;p38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6" name="Google Shape;4376;p38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7" name="Google Shape;4377;p38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8" name="Google Shape;4378;p38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" name="Google Shape;4379;p38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4380;p38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1" name="Google Shape;4381;p38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2" name="Google Shape;4382;p38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4383;p38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" name="Google Shape;4384;p38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4385;p38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48" name="Google Shape;4386;p38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349" name="Google Shape;4387;p38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353" name="Google Shape;4388;p38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4389;p38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" name="Google Shape;4390;p3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6" name="Google Shape;4391;p3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4392;p38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50" name="Google Shape;4393;p38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1" name="Google Shape;4394;p38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" name="Google Shape;4395;p38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341" name="Google Shape;4396;p38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4397;p38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4398;p38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4399;p38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4400;p38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4401;p38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964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Montserrat modal">
      <a:majorFont>
        <a:latin typeface="Montserrat SemiBold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239</Words>
  <Application>Microsoft Office PowerPoint</Application>
  <PresentationFormat>On-screen Show (16:9)</PresentationFormat>
  <Paragraphs>49</Paragraphs>
  <Slides>28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Barlow</vt:lpstr>
      <vt:lpstr>Raleway SemiBold</vt:lpstr>
      <vt:lpstr>Calibri</vt:lpstr>
      <vt:lpstr>Barlow Light</vt:lpstr>
      <vt:lpstr>Montserrat</vt:lpstr>
      <vt:lpstr>Gaoler template</vt:lpstr>
      <vt:lpstr>ONLINE NOTICE BOARD</vt:lpstr>
      <vt:lpstr>HELLO!</vt:lpstr>
      <vt:lpstr>AIM</vt:lpstr>
      <vt:lpstr>Technologies Used </vt:lpstr>
      <vt:lpstr>HOME PAGE</vt:lpstr>
      <vt:lpstr>PowerPoint Presentation</vt:lpstr>
      <vt:lpstr>PowerPoint Presentation</vt:lpstr>
      <vt:lpstr>PowerPoint Presentation</vt:lpstr>
      <vt:lpstr>ABOUT PAGE</vt:lpstr>
      <vt:lpstr>PowerPoint Presentation</vt:lpstr>
      <vt:lpstr>CONTACT PAGE</vt:lpstr>
      <vt:lpstr>PowerPoint Presentation</vt:lpstr>
      <vt:lpstr>ADMIN LOGIN PAGE</vt:lpstr>
      <vt:lpstr>PowerPoint Presentation</vt:lpstr>
      <vt:lpstr>ADMIN DASHBOARD PAGE</vt:lpstr>
      <vt:lpstr>PowerPoint Presentation</vt:lpstr>
      <vt:lpstr>POST NOTICE PAGE</vt:lpstr>
      <vt:lpstr>PowerPoint Presentation</vt:lpstr>
      <vt:lpstr>ADMIN PROFILE PAGE</vt:lpstr>
      <vt:lpstr>PowerPoint Presentation</vt:lpstr>
      <vt:lpstr>PowerPoint Presentation</vt:lpstr>
      <vt:lpstr>ADMIN CHANGE PASSWORD PAGE</vt:lpstr>
      <vt:lpstr>PowerPoint Presentation</vt:lpstr>
      <vt:lpstr>Table</vt:lpstr>
      <vt:lpstr>Thank You!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ONILINE NOTICE BOARD</dc:title>
  <dc:creator>PRASAD MEDISETTI</dc:creator>
  <cp:lastModifiedBy>Prasad Medisetti</cp:lastModifiedBy>
  <cp:revision>36</cp:revision>
  <dcterms:modified xsi:type="dcterms:W3CDTF">2020-05-30T16:39:28Z</dcterms:modified>
</cp:coreProperties>
</file>